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5" r:id="rId4"/>
    <p:sldId id="276" r:id="rId5"/>
    <p:sldId id="260" r:id="rId6"/>
    <p:sldId id="258" r:id="rId7"/>
    <p:sldId id="279" r:id="rId8"/>
    <p:sldId id="280" r:id="rId9"/>
    <p:sldId id="278" r:id="rId10"/>
    <p:sldId id="270" r:id="rId11"/>
    <p:sldId id="271" r:id="rId12"/>
    <p:sldId id="259" r:id="rId13"/>
    <p:sldId id="263" r:id="rId14"/>
    <p:sldId id="264" r:id="rId15"/>
    <p:sldId id="265" r:id="rId16"/>
    <p:sldId id="266" r:id="rId17"/>
    <p:sldId id="267" r:id="rId18"/>
    <p:sldId id="268" r:id="rId19"/>
    <p:sldId id="274" r:id="rId20"/>
    <p:sldId id="273" r:id="rId21"/>
    <p:sldId id="277" r:id="rId22"/>
  </p:sldIdLst>
  <p:sldSz cx="12192000" cy="6858000"/>
  <p:notesSz cx="6889750" cy="967105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87AD7E-448F-4980-9889-A930C1BD3096}" v="6" dt="2026-04-28T08:33:05.882"/>
    <p1510:client id="{C10FF397-2C64-475D-B6DA-3250FEFB19AF}" v="299" dt="2026-04-27T15:35:25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19"/>
    <p:restoredTop sz="86259"/>
  </p:normalViewPr>
  <p:slideViewPr>
    <p:cSldViewPr snapToGrid="0">
      <p:cViewPr varScale="1">
        <p:scale>
          <a:sx n="95" d="100"/>
          <a:sy n="95" d="100"/>
        </p:scale>
        <p:origin x="39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lenia Perna" userId="43d90d7e-82f2-45dd-8507-7af8ec1ea30c" providerId="ADAL" clId="{889911B7-FE34-4B06-810B-5AE396814C6E}"/>
    <pc:docChg chg="undo redo custSel addSld delSld modSld">
      <pc:chgData name="Ilenia Perna" userId="43d90d7e-82f2-45dd-8507-7af8ec1ea30c" providerId="ADAL" clId="{889911B7-FE34-4B06-810B-5AE396814C6E}" dt="2026-04-27T15:35:56.739" v="3355" actId="122"/>
      <pc:docMkLst>
        <pc:docMk/>
      </pc:docMkLst>
      <pc:sldChg chg="addSp delSp modSp mod delAnim modAnim">
        <pc:chgData name="Ilenia Perna" userId="43d90d7e-82f2-45dd-8507-7af8ec1ea30c" providerId="ADAL" clId="{889911B7-FE34-4B06-810B-5AE396814C6E}" dt="2026-04-27T09:22:04.455" v="330"/>
        <pc:sldMkLst>
          <pc:docMk/>
          <pc:sldMk cId="3156606056" sldId="257"/>
        </pc:sldMkLst>
        <pc:spChg chg="mod">
          <ac:chgData name="Ilenia Perna" userId="43d90d7e-82f2-45dd-8507-7af8ec1ea30c" providerId="ADAL" clId="{889911B7-FE34-4B06-810B-5AE396814C6E}" dt="2026-04-27T09:08:55.035" v="318" actId="20577"/>
          <ac:spMkLst>
            <pc:docMk/>
            <pc:sldMk cId="3156606056" sldId="257"/>
            <ac:spMk id="2" creationId="{008EAEE1-D915-F359-4766-78227B892ACC}"/>
          </ac:spMkLst>
        </pc:spChg>
        <pc:spChg chg="mod">
          <ac:chgData name="Ilenia Perna" userId="43d90d7e-82f2-45dd-8507-7af8ec1ea30c" providerId="ADAL" clId="{889911B7-FE34-4B06-810B-5AE396814C6E}" dt="2026-04-27T09:08:25.506" v="310" actId="20577"/>
          <ac:spMkLst>
            <pc:docMk/>
            <pc:sldMk cId="3156606056" sldId="257"/>
            <ac:spMk id="4" creationId="{304D9AC6-46F0-C3EB-14B4-EE7A53AFE3D2}"/>
          </ac:spMkLst>
        </pc:spChg>
        <pc:spChg chg="add mod">
          <ac:chgData name="Ilenia Perna" userId="43d90d7e-82f2-45dd-8507-7af8ec1ea30c" providerId="ADAL" clId="{889911B7-FE34-4B06-810B-5AE396814C6E}" dt="2026-04-27T08:16:59.096" v="129" actId="20577"/>
          <ac:spMkLst>
            <pc:docMk/>
            <pc:sldMk cId="3156606056" sldId="257"/>
            <ac:spMk id="5" creationId="{3D879AD4-4B7A-5F69-C0D0-1A5BFDDC2D86}"/>
          </ac:spMkLst>
        </pc:spChg>
        <pc:spChg chg="add del mod">
          <ac:chgData name="Ilenia Perna" userId="43d90d7e-82f2-45dd-8507-7af8ec1ea30c" providerId="ADAL" clId="{889911B7-FE34-4B06-810B-5AE396814C6E}" dt="2026-04-27T08:16:34.847" v="116" actId="478"/>
          <ac:spMkLst>
            <pc:docMk/>
            <pc:sldMk cId="3156606056" sldId="257"/>
            <ac:spMk id="7" creationId="{CE05D2F3-F726-55EA-636E-9A0ED468EE3B}"/>
          </ac:spMkLst>
        </pc:spChg>
        <pc:spChg chg="add del">
          <ac:chgData name="Ilenia Perna" userId="43d90d7e-82f2-45dd-8507-7af8ec1ea30c" providerId="ADAL" clId="{889911B7-FE34-4B06-810B-5AE396814C6E}" dt="2026-04-27T08:16:41.422" v="118" actId="22"/>
          <ac:spMkLst>
            <pc:docMk/>
            <pc:sldMk cId="3156606056" sldId="257"/>
            <ac:spMk id="9" creationId="{900B1583-218F-F195-D488-1FA994C2EDDE}"/>
          </ac:spMkLst>
        </pc:spChg>
        <pc:spChg chg="add del">
          <ac:chgData name="Ilenia Perna" userId="43d90d7e-82f2-45dd-8507-7af8ec1ea30c" providerId="ADAL" clId="{889911B7-FE34-4B06-810B-5AE396814C6E}" dt="2026-04-27T08:16:47.848" v="124" actId="22"/>
          <ac:spMkLst>
            <pc:docMk/>
            <pc:sldMk cId="3156606056" sldId="257"/>
            <ac:spMk id="11" creationId="{A73740B2-F99F-637C-8D79-A8856ADA5128}"/>
          </ac:spMkLst>
        </pc:spChg>
        <pc:spChg chg="add del">
          <ac:chgData name="Ilenia Perna" userId="43d90d7e-82f2-45dd-8507-7af8ec1ea30c" providerId="ADAL" clId="{889911B7-FE34-4B06-810B-5AE396814C6E}" dt="2026-04-27T08:16:50.631" v="126" actId="478"/>
          <ac:spMkLst>
            <pc:docMk/>
            <pc:sldMk cId="3156606056" sldId="257"/>
            <ac:spMk id="13" creationId="{A87A8216-C0E1-6620-D260-139D11AE7974}"/>
          </ac:spMkLst>
        </pc:spChg>
        <pc:spChg chg="add mod">
          <ac:chgData name="Ilenia Perna" userId="43d90d7e-82f2-45dd-8507-7af8ec1ea30c" providerId="ADAL" clId="{889911B7-FE34-4B06-810B-5AE396814C6E}" dt="2026-04-27T09:08:18.011" v="309" actId="1076"/>
          <ac:spMkLst>
            <pc:docMk/>
            <pc:sldMk cId="3156606056" sldId="257"/>
            <ac:spMk id="14" creationId="{E77D5A4E-4AEA-BE5A-214A-382D1B5C5720}"/>
          </ac:spMkLst>
        </pc:spChg>
        <pc:spChg chg="add del mod">
          <ac:chgData name="Ilenia Perna" userId="43d90d7e-82f2-45dd-8507-7af8ec1ea30c" providerId="ADAL" clId="{889911B7-FE34-4B06-810B-5AE396814C6E}" dt="2026-04-27T08:27:22.357" v="291"/>
          <ac:spMkLst>
            <pc:docMk/>
            <pc:sldMk cId="3156606056" sldId="257"/>
            <ac:spMk id="16" creationId="{DED0DA3E-F3C3-F09D-E187-B663457E62D1}"/>
          </ac:spMkLst>
        </pc:spChg>
        <pc:spChg chg="add mod">
          <ac:chgData name="Ilenia Perna" userId="43d90d7e-82f2-45dd-8507-7af8ec1ea30c" providerId="ADAL" clId="{889911B7-FE34-4B06-810B-5AE396814C6E}" dt="2026-04-27T09:08:15.581" v="308" actId="1076"/>
          <ac:spMkLst>
            <pc:docMk/>
            <pc:sldMk cId="3156606056" sldId="257"/>
            <ac:spMk id="17" creationId="{78737833-6110-9A7F-F340-B8AD32C8E28B}"/>
          </ac:spMkLst>
        </pc:spChg>
        <pc:spChg chg="add del mod">
          <ac:chgData name="Ilenia Perna" userId="43d90d7e-82f2-45dd-8507-7af8ec1ea30c" providerId="ADAL" clId="{889911B7-FE34-4B06-810B-5AE396814C6E}" dt="2026-04-27T09:08:08.981" v="306" actId="478"/>
          <ac:spMkLst>
            <pc:docMk/>
            <pc:sldMk cId="3156606056" sldId="257"/>
            <ac:spMk id="20" creationId="{AA9EA0DD-9D42-D1A3-3502-BDD0883ED61A}"/>
          </ac:spMkLst>
        </pc:spChg>
        <pc:spChg chg="add">
          <ac:chgData name="Ilenia Perna" userId="43d90d7e-82f2-45dd-8507-7af8ec1ea30c" providerId="ADAL" clId="{889911B7-FE34-4B06-810B-5AE396814C6E}" dt="2026-04-27T09:21:54.933" v="329" actId="11529"/>
          <ac:spMkLst>
            <pc:docMk/>
            <pc:sldMk cId="3156606056" sldId="257"/>
            <ac:spMk id="23" creationId="{253BD547-035F-35B9-8838-53F435B05BEF}"/>
          </ac:spMkLst>
        </pc:spChg>
        <pc:graphicFrameChg chg="del">
          <ac:chgData name="Ilenia Perna" userId="43d90d7e-82f2-45dd-8507-7af8ec1ea30c" providerId="ADAL" clId="{889911B7-FE34-4B06-810B-5AE396814C6E}" dt="2026-04-27T07:57:25.028" v="0" actId="478"/>
          <ac:graphicFrameMkLst>
            <pc:docMk/>
            <pc:sldMk cId="3156606056" sldId="257"/>
            <ac:graphicFrameMk id="3" creationId="{D89BDB4E-7CE8-0096-1797-5242F4DAA1AC}"/>
          </ac:graphicFrameMkLst>
        </pc:graphicFrameChg>
        <pc:picChg chg="add mod">
          <ac:chgData name="Ilenia Perna" userId="43d90d7e-82f2-45dd-8507-7af8ec1ea30c" providerId="ADAL" clId="{889911B7-FE34-4B06-810B-5AE396814C6E}" dt="2026-04-27T09:21:30.353" v="327" actId="1076"/>
          <ac:picMkLst>
            <pc:docMk/>
            <pc:sldMk cId="3156606056" sldId="257"/>
            <ac:picMk id="19" creationId="{FF868303-A0EB-7C1D-5E09-8383E6853215}"/>
          </ac:picMkLst>
        </pc:picChg>
        <pc:picChg chg="add mod">
          <ac:chgData name="Ilenia Perna" userId="43d90d7e-82f2-45dd-8507-7af8ec1ea30c" providerId="ADAL" clId="{889911B7-FE34-4B06-810B-5AE396814C6E}" dt="2026-04-27T09:21:32.567" v="328" actId="1076"/>
          <ac:picMkLst>
            <pc:docMk/>
            <pc:sldMk cId="3156606056" sldId="257"/>
            <ac:picMk id="22" creationId="{BDD83A4D-4480-D671-3414-52ED31CAF0BB}"/>
          </ac:picMkLst>
        </pc:picChg>
      </pc:sldChg>
      <pc:sldChg chg="addSp modSp mod">
        <pc:chgData name="Ilenia Perna" userId="43d90d7e-82f2-45dd-8507-7af8ec1ea30c" providerId="ADAL" clId="{889911B7-FE34-4B06-810B-5AE396814C6E}" dt="2026-04-27T12:14:22.390" v="3083"/>
        <pc:sldMkLst>
          <pc:docMk/>
          <pc:sldMk cId="139031166" sldId="258"/>
        </pc:sldMkLst>
        <pc:spChg chg="mod">
          <ac:chgData name="Ilenia Perna" userId="43d90d7e-82f2-45dd-8507-7af8ec1ea30c" providerId="ADAL" clId="{889911B7-FE34-4B06-810B-5AE396814C6E}" dt="2026-04-27T11:02:20.776" v="1795" actId="6549"/>
          <ac:spMkLst>
            <pc:docMk/>
            <pc:sldMk cId="139031166" sldId="258"/>
            <ac:spMk id="4" creationId="{64A1914F-62DC-2446-E17D-0F837231ECDB}"/>
          </ac:spMkLst>
        </pc:spChg>
        <pc:spChg chg="mod">
          <ac:chgData name="Ilenia Perna" userId="43d90d7e-82f2-45dd-8507-7af8ec1ea30c" providerId="ADAL" clId="{889911B7-FE34-4B06-810B-5AE396814C6E}" dt="2026-04-27T10:29:22.879" v="1379" actId="255"/>
          <ac:spMkLst>
            <pc:docMk/>
            <pc:sldMk cId="139031166" sldId="258"/>
            <ac:spMk id="8" creationId="{F88FE258-9B84-BBFF-4912-D8F5C416C969}"/>
          </ac:spMkLst>
        </pc:spChg>
        <pc:spChg chg="add mod">
          <ac:chgData name="Ilenia Perna" userId="43d90d7e-82f2-45dd-8507-7af8ec1ea30c" providerId="ADAL" clId="{889911B7-FE34-4B06-810B-5AE396814C6E}" dt="2026-04-27T12:14:22.390" v="3083"/>
          <ac:spMkLst>
            <pc:docMk/>
            <pc:sldMk cId="139031166" sldId="258"/>
            <ac:spMk id="9" creationId="{A57DECD7-CCCC-0CE4-7419-40C30D11DF82}"/>
          </ac:spMkLst>
        </pc:spChg>
        <pc:grpChg chg="mod">
          <ac:chgData name="Ilenia Perna" userId="43d90d7e-82f2-45dd-8507-7af8ec1ea30c" providerId="ADAL" clId="{889911B7-FE34-4B06-810B-5AE396814C6E}" dt="2026-04-27T10:36:26.162" v="1455" actId="1076"/>
          <ac:grpSpMkLst>
            <pc:docMk/>
            <pc:sldMk cId="139031166" sldId="258"/>
            <ac:grpSpMk id="2" creationId="{9757C5D3-EE82-D877-BFD4-749A0BC08820}"/>
          </ac:grpSpMkLst>
        </pc:grpChg>
        <pc:grpChg chg="mod">
          <ac:chgData name="Ilenia Perna" userId="43d90d7e-82f2-45dd-8507-7af8ec1ea30c" providerId="ADAL" clId="{889911B7-FE34-4B06-810B-5AE396814C6E}" dt="2026-04-27T10:37:03.148" v="1468" actId="1076"/>
          <ac:grpSpMkLst>
            <pc:docMk/>
            <pc:sldMk cId="139031166" sldId="258"/>
            <ac:grpSpMk id="6" creationId="{B2B61E75-9B13-CF59-F112-05677536F17F}"/>
          </ac:grpSpMkLst>
        </pc:grpChg>
        <pc:graphicFrameChg chg="mod modGraphic">
          <ac:chgData name="Ilenia Perna" userId="43d90d7e-82f2-45dd-8507-7af8ec1ea30c" providerId="ADAL" clId="{889911B7-FE34-4B06-810B-5AE396814C6E}" dt="2026-04-27T10:41:08.784" v="1513"/>
          <ac:graphicFrameMkLst>
            <pc:docMk/>
            <pc:sldMk cId="139031166" sldId="258"/>
            <ac:graphicFrameMk id="5" creationId="{D9A9AE2B-A589-20FD-478B-ABEF4A56527B}"/>
          </ac:graphicFrameMkLst>
        </pc:graphicFrameChg>
      </pc:sldChg>
      <pc:sldChg chg="addSp delSp modSp mod delAnim modAnim">
        <pc:chgData name="Ilenia Perna" userId="43d90d7e-82f2-45dd-8507-7af8ec1ea30c" providerId="ADAL" clId="{889911B7-FE34-4B06-810B-5AE396814C6E}" dt="2026-04-27T12:45:11.462" v="3093"/>
        <pc:sldMkLst>
          <pc:docMk/>
          <pc:sldMk cId="3250385938" sldId="259"/>
        </pc:sldMkLst>
        <pc:spChg chg="mod">
          <ac:chgData name="Ilenia Perna" userId="43d90d7e-82f2-45dd-8507-7af8ec1ea30c" providerId="ADAL" clId="{889911B7-FE34-4B06-810B-5AE396814C6E}" dt="2026-04-27T11:40:54.232" v="2531" actId="207"/>
          <ac:spMkLst>
            <pc:docMk/>
            <pc:sldMk cId="3250385938" sldId="259"/>
            <ac:spMk id="4" creationId="{C9EFABA4-5459-1133-2FDA-A9045D7CAD14}"/>
          </ac:spMkLst>
        </pc:spChg>
        <pc:spChg chg="add del mod">
          <ac:chgData name="Ilenia Perna" userId="43d90d7e-82f2-45dd-8507-7af8ec1ea30c" providerId="ADAL" clId="{889911B7-FE34-4B06-810B-5AE396814C6E}" dt="2026-04-27T11:39:38.209" v="2525" actId="478"/>
          <ac:spMkLst>
            <pc:docMk/>
            <pc:sldMk cId="3250385938" sldId="259"/>
            <ac:spMk id="5" creationId="{B5524ED2-34E7-271A-59C0-113EAB47F665}"/>
          </ac:spMkLst>
        </pc:spChg>
        <pc:spChg chg="add del mod">
          <ac:chgData name="Ilenia Perna" userId="43d90d7e-82f2-45dd-8507-7af8ec1ea30c" providerId="ADAL" clId="{889911B7-FE34-4B06-810B-5AE396814C6E}" dt="2026-04-27T11:39:38.209" v="2525" actId="478"/>
          <ac:spMkLst>
            <pc:docMk/>
            <pc:sldMk cId="3250385938" sldId="259"/>
            <ac:spMk id="6" creationId="{182E2982-E2E6-19F0-A9B1-6592EA31FF2D}"/>
          </ac:spMkLst>
        </pc:spChg>
        <pc:spChg chg="add del mod">
          <ac:chgData name="Ilenia Perna" userId="43d90d7e-82f2-45dd-8507-7af8ec1ea30c" providerId="ADAL" clId="{889911B7-FE34-4B06-810B-5AE396814C6E}" dt="2026-04-27T11:39:38.209" v="2525" actId="478"/>
          <ac:spMkLst>
            <pc:docMk/>
            <pc:sldMk cId="3250385938" sldId="259"/>
            <ac:spMk id="7" creationId="{523242D3-4D4F-38D9-AF13-786D90621091}"/>
          </ac:spMkLst>
        </pc:spChg>
        <pc:spChg chg="del">
          <ac:chgData name="Ilenia Perna" userId="43d90d7e-82f2-45dd-8507-7af8ec1ea30c" providerId="ADAL" clId="{889911B7-FE34-4B06-810B-5AE396814C6E}" dt="2026-04-27T11:39:13.103" v="2523" actId="478"/>
          <ac:spMkLst>
            <pc:docMk/>
            <pc:sldMk cId="3250385938" sldId="259"/>
            <ac:spMk id="8" creationId="{309E986D-7C79-9EC1-DEB1-0D523BD23099}"/>
          </ac:spMkLst>
        </pc:spChg>
        <pc:spChg chg="add mod">
          <ac:chgData name="Ilenia Perna" userId="43d90d7e-82f2-45dd-8507-7af8ec1ea30c" providerId="ADAL" clId="{889911B7-FE34-4B06-810B-5AE396814C6E}" dt="2026-04-27T11:40:22.430" v="2527" actId="1076"/>
          <ac:spMkLst>
            <pc:docMk/>
            <pc:sldMk cId="3250385938" sldId="259"/>
            <ac:spMk id="9" creationId="{156535D3-B1E3-6CA4-352F-F9C775C53F24}"/>
          </ac:spMkLst>
        </pc:spChg>
        <pc:spChg chg="add mod">
          <ac:chgData name="Ilenia Perna" userId="43d90d7e-82f2-45dd-8507-7af8ec1ea30c" providerId="ADAL" clId="{889911B7-FE34-4B06-810B-5AE396814C6E}" dt="2026-04-27T11:40:22.430" v="2527" actId="1076"/>
          <ac:spMkLst>
            <pc:docMk/>
            <pc:sldMk cId="3250385938" sldId="259"/>
            <ac:spMk id="10" creationId="{DCA89040-2EB3-362A-54A9-6F1D81A47993}"/>
          </ac:spMkLst>
        </pc:spChg>
        <pc:spChg chg="add mod">
          <ac:chgData name="Ilenia Perna" userId="43d90d7e-82f2-45dd-8507-7af8ec1ea30c" providerId="ADAL" clId="{889911B7-FE34-4B06-810B-5AE396814C6E}" dt="2026-04-27T11:45:57.321" v="2747" actId="20577"/>
          <ac:spMkLst>
            <pc:docMk/>
            <pc:sldMk cId="3250385938" sldId="259"/>
            <ac:spMk id="11" creationId="{58016714-4E88-9615-F04A-A67016E560E2}"/>
          </ac:spMkLst>
        </pc:spChg>
        <pc:spChg chg="add mod">
          <ac:chgData name="Ilenia Perna" userId="43d90d7e-82f2-45dd-8507-7af8ec1ea30c" providerId="ADAL" clId="{889911B7-FE34-4B06-810B-5AE396814C6E}" dt="2026-04-27T12:14:34.827" v="3086"/>
          <ac:spMkLst>
            <pc:docMk/>
            <pc:sldMk cId="3250385938" sldId="259"/>
            <ac:spMk id="12" creationId="{19AFAD54-606A-0429-4D1B-C42DAD11CA58}"/>
          </ac:spMkLst>
        </pc:spChg>
        <pc:grpChg chg="mod">
          <ac:chgData name="Ilenia Perna" userId="43d90d7e-82f2-45dd-8507-7af8ec1ea30c" providerId="ADAL" clId="{889911B7-FE34-4B06-810B-5AE396814C6E}" dt="2026-04-27T11:40:34.449" v="2529" actId="14100"/>
          <ac:grpSpMkLst>
            <pc:docMk/>
            <pc:sldMk cId="3250385938" sldId="259"/>
            <ac:grpSpMk id="2" creationId="{91BE18B4-C083-1CAE-2BFB-BCC64CE7E074}"/>
          </ac:grpSpMkLst>
        </pc:grpChg>
      </pc:sldChg>
      <pc:sldChg chg="addSp modSp mod">
        <pc:chgData name="Ilenia Perna" userId="43d90d7e-82f2-45dd-8507-7af8ec1ea30c" providerId="ADAL" clId="{889911B7-FE34-4B06-810B-5AE396814C6E}" dt="2026-04-27T12:14:16.810" v="3082"/>
        <pc:sldMkLst>
          <pc:docMk/>
          <pc:sldMk cId="2724384626" sldId="260"/>
        </pc:sldMkLst>
        <pc:spChg chg="add mod">
          <ac:chgData name="Ilenia Perna" userId="43d90d7e-82f2-45dd-8507-7af8ec1ea30c" providerId="ADAL" clId="{889911B7-FE34-4B06-810B-5AE396814C6E}" dt="2026-04-27T12:14:16.810" v="3082"/>
          <ac:spMkLst>
            <pc:docMk/>
            <pc:sldMk cId="2724384626" sldId="260"/>
            <ac:spMk id="2" creationId="{BA535D3D-BAC9-2735-2D91-30BADD8DF2FA}"/>
          </ac:spMkLst>
        </pc:spChg>
        <pc:spChg chg="mod">
          <ac:chgData name="Ilenia Perna" userId="43d90d7e-82f2-45dd-8507-7af8ec1ea30c" providerId="ADAL" clId="{889911B7-FE34-4B06-810B-5AE396814C6E}" dt="2026-04-27T10:25:13.181" v="1252" actId="20577"/>
          <ac:spMkLst>
            <pc:docMk/>
            <pc:sldMk cId="2724384626" sldId="260"/>
            <ac:spMk id="7" creationId="{60F1E3A8-3B8F-C316-9BB8-4AAF8DB45A86}"/>
          </ac:spMkLst>
        </pc:spChg>
        <pc:spChg chg="mod">
          <ac:chgData name="Ilenia Perna" userId="43d90d7e-82f2-45dd-8507-7af8ec1ea30c" providerId="ADAL" clId="{889911B7-FE34-4B06-810B-5AE396814C6E}" dt="2026-04-27T10:28:38.721" v="1367" actId="113"/>
          <ac:spMkLst>
            <pc:docMk/>
            <pc:sldMk cId="2724384626" sldId="260"/>
            <ac:spMk id="14" creationId="{D86DE015-4332-52C1-8EE7-DAA039BD942E}"/>
          </ac:spMkLst>
        </pc:spChg>
        <pc:grpChg chg="mod">
          <ac:chgData name="Ilenia Perna" userId="43d90d7e-82f2-45dd-8507-7af8ec1ea30c" providerId="ADAL" clId="{889911B7-FE34-4B06-810B-5AE396814C6E}" dt="2026-04-27T10:24:55.677" v="1238" actId="1076"/>
          <ac:grpSpMkLst>
            <pc:docMk/>
            <pc:sldMk cId="2724384626" sldId="260"/>
            <ac:grpSpMk id="5" creationId="{2D0E3465-E905-76D6-52DE-8EE5D47C5CD3}"/>
          </ac:grpSpMkLst>
        </pc:grpChg>
        <pc:picChg chg="mod">
          <ac:chgData name="Ilenia Perna" userId="43d90d7e-82f2-45dd-8507-7af8ec1ea30c" providerId="ADAL" clId="{889911B7-FE34-4B06-810B-5AE396814C6E}" dt="2026-04-27T10:26:50.401" v="1354" actId="1076"/>
          <ac:picMkLst>
            <pc:docMk/>
            <pc:sldMk cId="2724384626" sldId="260"/>
            <ac:picMk id="12" creationId="{218DB29C-5CCA-35DF-906C-C1678BA357A2}"/>
          </ac:picMkLst>
        </pc:picChg>
      </pc:sldChg>
      <pc:sldChg chg="delSp modSp del mod">
        <pc:chgData name="Ilenia Perna" userId="43d90d7e-82f2-45dd-8507-7af8ec1ea30c" providerId="ADAL" clId="{889911B7-FE34-4B06-810B-5AE396814C6E}" dt="2026-04-27T11:41:08.405" v="2532" actId="47"/>
        <pc:sldMkLst>
          <pc:docMk/>
          <pc:sldMk cId="2041999623" sldId="261"/>
        </pc:sldMkLst>
        <pc:spChg chg="del mod">
          <ac:chgData name="Ilenia Perna" userId="43d90d7e-82f2-45dd-8507-7af8ec1ea30c" providerId="ADAL" clId="{889911B7-FE34-4B06-810B-5AE396814C6E}" dt="2026-04-27T11:39:05.126" v="2522" actId="478"/>
          <ac:spMkLst>
            <pc:docMk/>
            <pc:sldMk cId="2041999623" sldId="261"/>
            <ac:spMk id="3" creationId="{A27E9A91-29DB-9661-8D21-390F727ECC16}"/>
          </ac:spMkLst>
        </pc:spChg>
      </pc:sldChg>
      <pc:sldChg chg="delSp modSp del mod">
        <pc:chgData name="Ilenia Perna" userId="43d90d7e-82f2-45dd-8507-7af8ec1ea30c" providerId="ADAL" clId="{889911B7-FE34-4B06-810B-5AE396814C6E}" dt="2026-04-27T11:46:03.210" v="2748" actId="47"/>
        <pc:sldMkLst>
          <pc:docMk/>
          <pc:sldMk cId="552948640" sldId="262"/>
        </pc:sldMkLst>
        <pc:spChg chg="del">
          <ac:chgData name="Ilenia Perna" userId="43d90d7e-82f2-45dd-8507-7af8ec1ea30c" providerId="ADAL" clId="{889911B7-FE34-4B06-810B-5AE396814C6E}" dt="2026-04-27T11:43:09.047" v="2567" actId="478"/>
          <ac:spMkLst>
            <pc:docMk/>
            <pc:sldMk cId="552948640" sldId="262"/>
            <ac:spMk id="3" creationId="{66BD4948-8A6D-8822-0659-13A5945CD1BD}"/>
          </ac:spMkLst>
        </pc:spChg>
        <pc:spChg chg="mod">
          <ac:chgData name="Ilenia Perna" userId="43d90d7e-82f2-45dd-8507-7af8ec1ea30c" providerId="ADAL" clId="{889911B7-FE34-4B06-810B-5AE396814C6E}" dt="2026-04-27T11:43:15.924" v="2568" actId="21"/>
          <ac:spMkLst>
            <pc:docMk/>
            <pc:sldMk cId="552948640" sldId="262"/>
            <ac:spMk id="8" creationId="{70A23774-1357-893F-F594-B4AC55BC28F7}"/>
          </ac:spMkLst>
        </pc:spChg>
      </pc:sldChg>
      <pc:sldChg chg="addSp modSp">
        <pc:chgData name="Ilenia Perna" userId="43d90d7e-82f2-45dd-8507-7af8ec1ea30c" providerId="ADAL" clId="{889911B7-FE34-4B06-810B-5AE396814C6E}" dt="2026-04-27T12:14:38.486" v="3087"/>
        <pc:sldMkLst>
          <pc:docMk/>
          <pc:sldMk cId="705824528" sldId="263"/>
        </pc:sldMkLst>
        <pc:spChg chg="add mod">
          <ac:chgData name="Ilenia Perna" userId="43d90d7e-82f2-45dd-8507-7af8ec1ea30c" providerId="ADAL" clId="{889911B7-FE34-4B06-810B-5AE396814C6E}" dt="2026-04-27T12:14:38.486" v="3087"/>
          <ac:spMkLst>
            <pc:docMk/>
            <pc:sldMk cId="705824528" sldId="263"/>
            <ac:spMk id="2" creationId="{F90D36B2-7888-767F-1639-5852D9B8BD2B}"/>
          </ac:spMkLst>
        </pc:spChg>
      </pc:sldChg>
      <pc:sldChg chg="addSp modSp mod">
        <pc:chgData name="Ilenia Perna" userId="43d90d7e-82f2-45dd-8507-7af8ec1ea30c" providerId="ADAL" clId="{889911B7-FE34-4B06-810B-5AE396814C6E}" dt="2026-04-27T12:14:42.234" v="3088"/>
        <pc:sldMkLst>
          <pc:docMk/>
          <pc:sldMk cId="3433282857" sldId="264"/>
        </pc:sldMkLst>
        <pc:spChg chg="mod">
          <ac:chgData name="Ilenia Perna" userId="43d90d7e-82f2-45dd-8507-7af8ec1ea30c" providerId="ADAL" clId="{889911B7-FE34-4B06-810B-5AE396814C6E}" dt="2026-04-27T11:47:58.818" v="2750" actId="122"/>
          <ac:spMkLst>
            <pc:docMk/>
            <pc:sldMk cId="3433282857" sldId="264"/>
            <ac:spMk id="2" creationId="{059D1F39-1824-F8AD-6432-2CE36876806A}"/>
          </ac:spMkLst>
        </pc:spChg>
        <pc:spChg chg="mod">
          <ac:chgData name="Ilenia Perna" userId="43d90d7e-82f2-45dd-8507-7af8ec1ea30c" providerId="ADAL" clId="{889911B7-FE34-4B06-810B-5AE396814C6E}" dt="2026-04-27T11:48:44.694" v="2762" actId="20577"/>
          <ac:spMkLst>
            <pc:docMk/>
            <pc:sldMk cId="3433282857" sldId="264"/>
            <ac:spMk id="3" creationId="{6DD7ED0C-FE99-0093-32C3-97B9C4763EEE}"/>
          </ac:spMkLst>
        </pc:spChg>
        <pc:spChg chg="add mod">
          <ac:chgData name="Ilenia Perna" userId="43d90d7e-82f2-45dd-8507-7af8ec1ea30c" providerId="ADAL" clId="{889911B7-FE34-4B06-810B-5AE396814C6E}" dt="2026-04-27T12:14:42.234" v="3088"/>
          <ac:spMkLst>
            <pc:docMk/>
            <pc:sldMk cId="3433282857" sldId="264"/>
            <ac:spMk id="4" creationId="{3B66039F-34D1-266A-4AFC-9DEBA2310447}"/>
          </ac:spMkLst>
        </pc:spChg>
      </pc:sldChg>
      <pc:sldChg chg="addSp modSp">
        <pc:chgData name="Ilenia Perna" userId="43d90d7e-82f2-45dd-8507-7af8ec1ea30c" providerId="ADAL" clId="{889911B7-FE34-4B06-810B-5AE396814C6E}" dt="2026-04-27T12:14:46.673" v="3089"/>
        <pc:sldMkLst>
          <pc:docMk/>
          <pc:sldMk cId="1624120825" sldId="265"/>
        </pc:sldMkLst>
        <pc:spChg chg="add mod">
          <ac:chgData name="Ilenia Perna" userId="43d90d7e-82f2-45dd-8507-7af8ec1ea30c" providerId="ADAL" clId="{889911B7-FE34-4B06-810B-5AE396814C6E}" dt="2026-04-27T12:14:46.673" v="3089"/>
          <ac:spMkLst>
            <pc:docMk/>
            <pc:sldMk cId="1624120825" sldId="265"/>
            <ac:spMk id="3" creationId="{DF401B19-F996-368D-9984-4A49228294C5}"/>
          </ac:spMkLst>
        </pc:spChg>
      </pc:sldChg>
      <pc:sldChg chg="addSp delSp modSp mod">
        <pc:chgData name="Ilenia Perna" userId="43d90d7e-82f2-45dd-8507-7af8ec1ea30c" providerId="ADAL" clId="{889911B7-FE34-4B06-810B-5AE396814C6E}" dt="2026-04-27T12:14:50.362" v="3090"/>
        <pc:sldMkLst>
          <pc:docMk/>
          <pc:sldMk cId="28010312" sldId="266"/>
        </pc:sldMkLst>
        <pc:spChg chg="add mod">
          <ac:chgData name="Ilenia Perna" userId="43d90d7e-82f2-45dd-8507-7af8ec1ea30c" providerId="ADAL" clId="{889911B7-FE34-4B06-810B-5AE396814C6E}" dt="2026-04-27T12:00:48.793" v="2894" actId="14100"/>
          <ac:spMkLst>
            <pc:docMk/>
            <pc:sldMk cId="28010312" sldId="266"/>
            <ac:spMk id="5" creationId="{5F8200A0-D2DE-F6FC-8F1F-366F0333851F}"/>
          </ac:spMkLst>
        </pc:spChg>
        <pc:spChg chg="mod">
          <ac:chgData name="Ilenia Perna" userId="43d90d7e-82f2-45dd-8507-7af8ec1ea30c" providerId="ADAL" clId="{889911B7-FE34-4B06-810B-5AE396814C6E}" dt="2026-04-27T12:01:32.942" v="2896" actId="14100"/>
          <ac:spMkLst>
            <pc:docMk/>
            <pc:sldMk cId="28010312" sldId="266"/>
            <ac:spMk id="6" creationId="{C01A69D6-4378-839A-698D-BB102961ADAB}"/>
          </ac:spMkLst>
        </pc:spChg>
        <pc:spChg chg="add mod">
          <ac:chgData name="Ilenia Perna" userId="43d90d7e-82f2-45dd-8507-7af8ec1ea30c" providerId="ADAL" clId="{889911B7-FE34-4B06-810B-5AE396814C6E}" dt="2026-04-27T12:14:50.362" v="3090"/>
          <ac:spMkLst>
            <pc:docMk/>
            <pc:sldMk cId="28010312" sldId="266"/>
            <ac:spMk id="7" creationId="{F66CE366-22B7-E6D5-9BD2-1BA039B138B8}"/>
          </ac:spMkLst>
        </pc:spChg>
        <pc:spChg chg="mod">
          <ac:chgData name="Ilenia Perna" userId="43d90d7e-82f2-45dd-8507-7af8ec1ea30c" providerId="ADAL" clId="{889911B7-FE34-4B06-810B-5AE396814C6E}" dt="2026-04-27T12:00:44.167" v="2893" actId="14100"/>
          <ac:spMkLst>
            <pc:docMk/>
            <pc:sldMk cId="28010312" sldId="266"/>
            <ac:spMk id="9" creationId="{E1EBB261-DFB2-BCD5-ACF6-FE06971B2E83}"/>
          </ac:spMkLst>
        </pc:spChg>
        <pc:grpChg chg="del">
          <ac:chgData name="Ilenia Perna" userId="43d90d7e-82f2-45dd-8507-7af8ec1ea30c" providerId="ADAL" clId="{889911B7-FE34-4B06-810B-5AE396814C6E}" dt="2026-04-27T11:50:34.646" v="2763" actId="478"/>
          <ac:grpSpMkLst>
            <pc:docMk/>
            <pc:sldMk cId="28010312" sldId="266"/>
            <ac:grpSpMk id="2" creationId="{90A70DFD-3420-1C84-C87E-162A7FBD032D}"/>
          </ac:grpSpMkLst>
        </pc:grpChg>
        <pc:grpChg chg="mod">
          <ac:chgData name="Ilenia Perna" userId="43d90d7e-82f2-45dd-8507-7af8ec1ea30c" providerId="ADAL" clId="{889911B7-FE34-4B06-810B-5AE396814C6E}" dt="2026-04-27T12:00:54.023" v="2895" actId="1076"/>
          <ac:grpSpMkLst>
            <pc:docMk/>
            <pc:sldMk cId="28010312" sldId="266"/>
            <ac:grpSpMk id="10" creationId="{99B89B87-B81D-6499-4E63-ACF3654ED86B}"/>
          </ac:grpSpMkLst>
        </pc:grpChg>
      </pc:sldChg>
      <pc:sldChg chg="addSp modSp mod modAnim">
        <pc:chgData name="Ilenia Perna" userId="43d90d7e-82f2-45dd-8507-7af8ec1ea30c" providerId="ADAL" clId="{889911B7-FE34-4B06-810B-5AE396814C6E}" dt="2026-04-27T15:02:24.083" v="3126"/>
        <pc:sldMkLst>
          <pc:docMk/>
          <pc:sldMk cId="2502267687" sldId="267"/>
        </pc:sldMkLst>
        <pc:spChg chg="mod">
          <ac:chgData name="Ilenia Perna" userId="43d90d7e-82f2-45dd-8507-7af8ec1ea30c" providerId="ADAL" clId="{889911B7-FE34-4B06-810B-5AE396814C6E}" dt="2026-04-27T12:02:13.009" v="2901" actId="122"/>
          <ac:spMkLst>
            <pc:docMk/>
            <pc:sldMk cId="2502267687" sldId="267"/>
            <ac:spMk id="4" creationId="{82C5E325-525D-5950-A3F1-D34F2BADB451}"/>
          </ac:spMkLst>
        </pc:spChg>
        <pc:spChg chg="mod">
          <ac:chgData name="Ilenia Perna" userId="43d90d7e-82f2-45dd-8507-7af8ec1ea30c" providerId="ADAL" clId="{889911B7-FE34-4B06-810B-5AE396814C6E}" dt="2026-04-27T12:04:12.655" v="2961" actId="113"/>
          <ac:spMkLst>
            <pc:docMk/>
            <pc:sldMk cId="2502267687" sldId="267"/>
            <ac:spMk id="7" creationId="{48CCB3FF-A9F3-DCF6-56AA-4F833A3E8111}"/>
          </ac:spMkLst>
        </pc:spChg>
        <pc:spChg chg="add mod">
          <ac:chgData name="Ilenia Perna" userId="43d90d7e-82f2-45dd-8507-7af8ec1ea30c" providerId="ADAL" clId="{889911B7-FE34-4B06-810B-5AE396814C6E}" dt="2026-04-27T12:14:55.245" v="3091"/>
          <ac:spMkLst>
            <pc:docMk/>
            <pc:sldMk cId="2502267687" sldId="267"/>
            <ac:spMk id="8" creationId="{A98AFAD9-60B8-65BF-1BC4-4FFAF63949EA}"/>
          </ac:spMkLst>
        </pc:spChg>
        <pc:spChg chg="add mod">
          <ac:chgData name="Ilenia Perna" userId="43d90d7e-82f2-45dd-8507-7af8ec1ea30c" providerId="ADAL" clId="{889911B7-FE34-4B06-810B-5AE396814C6E}" dt="2026-04-27T15:00:29.587" v="3117" actId="20577"/>
          <ac:spMkLst>
            <pc:docMk/>
            <pc:sldMk cId="2502267687" sldId="267"/>
            <ac:spMk id="9" creationId="{7E870607-2940-3394-E4C5-8F7556D474A4}"/>
          </ac:spMkLst>
        </pc:spChg>
        <pc:spChg chg="add mod">
          <ac:chgData name="Ilenia Perna" userId="43d90d7e-82f2-45dd-8507-7af8ec1ea30c" providerId="ADAL" clId="{889911B7-FE34-4B06-810B-5AE396814C6E}" dt="2026-04-27T15:01:24.826" v="3120" actId="20577"/>
          <ac:spMkLst>
            <pc:docMk/>
            <pc:sldMk cId="2502267687" sldId="267"/>
            <ac:spMk id="10" creationId="{34EB6532-A817-02AD-A20A-68A8E7A629BE}"/>
          </ac:spMkLst>
        </pc:spChg>
        <pc:spChg chg="add mod">
          <ac:chgData name="Ilenia Perna" userId="43d90d7e-82f2-45dd-8507-7af8ec1ea30c" providerId="ADAL" clId="{889911B7-FE34-4B06-810B-5AE396814C6E}" dt="2026-04-27T15:02:07.062" v="3125" actId="1076"/>
          <ac:spMkLst>
            <pc:docMk/>
            <pc:sldMk cId="2502267687" sldId="267"/>
            <ac:spMk id="11" creationId="{C305C77F-4A34-AB06-9042-E6D413C70C02}"/>
          </ac:spMkLst>
        </pc:spChg>
        <pc:grpChg chg="mod">
          <ac:chgData name="Ilenia Perna" userId="43d90d7e-82f2-45dd-8507-7af8ec1ea30c" providerId="ADAL" clId="{889911B7-FE34-4B06-810B-5AE396814C6E}" dt="2026-04-27T12:02:05.140" v="2899" actId="14100"/>
          <ac:grpSpMkLst>
            <pc:docMk/>
            <pc:sldMk cId="2502267687" sldId="267"/>
            <ac:grpSpMk id="2" creationId="{6AC9F7D1-1FC1-E55A-600E-041BCC6611E2}"/>
          </ac:grpSpMkLst>
        </pc:grpChg>
        <pc:grpChg chg="mod">
          <ac:chgData name="Ilenia Perna" userId="43d90d7e-82f2-45dd-8507-7af8ec1ea30c" providerId="ADAL" clId="{889911B7-FE34-4B06-810B-5AE396814C6E}" dt="2026-04-27T12:02:19.400" v="2902" actId="1076"/>
          <ac:grpSpMkLst>
            <pc:docMk/>
            <pc:sldMk cId="2502267687" sldId="267"/>
            <ac:grpSpMk id="5" creationId="{23CE09A3-1E56-AF55-DFF1-C303BA7E0AD7}"/>
          </ac:grpSpMkLst>
        </pc:grpChg>
      </pc:sldChg>
      <pc:sldChg chg="addSp delSp modSp mod">
        <pc:chgData name="Ilenia Perna" userId="43d90d7e-82f2-45dd-8507-7af8ec1ea30c" providerId="ADAL" clId="{889911B7-FE34-4B06-810B-5AE396814C6E}" dt="2026-04-27T15:34:25.689" v="3346" actId="1076"/>
        <pc:sldMkLst>
          <pc:docMk/>
          <pc:sldMk cId="1029498720" sldId="268"/>
        </pc:sldMkLst>
        <pc:spChg chg="mod">
          <ac:chgData name="Ilenia Perna" userId="43d90d7e-82f2-45dd-8507-7af8ec1ea30c" providerId="ADAL" clId="{889911B7-FE34-4B06-810B-5AE396814C6E}" dt="2026-04-27T12:04:26.143" v="2963" actId="1076"/>
          <ac:spMkLst>
            <pc:docMk/>
            <pc:sldMk cId="1029498720" sldId="268"/>
            <ac:spMk id="5" creationId="{5E32FB4E-DD6D-A241-3C7B-3E963D9EAA26}"/>
          </ac:spMkLst>
        </pc:spChg>
        <pc:spChg chg="add mod">
          <ac:chgData name="Ilenia Perna" userId="43d90d7e-82f2-45dd-8507-7af8ec1ea30c" providerId="ADAL" clId="{889911B7-FE34-4B06-810B-5AE396814C6E}" dt="2026-04-27T12:14:59.300" v="3092"/>
          <ac:spMkLst>
            <pc:docMk/>
            <pc:sldMk cId="1029498720" sldId="268"/>
            <ac:spMk id="6" creationId="{90E0F187-1DD3-69AE-0E48-4A355B6CD66B}"/>
          </ac:spMkLst>
        </pc:spChg>
        <pc:spChg chg="add mod">
          <ac:chgData name="Ilenia Perna" userId="43d90d7e-82f2-45dd-8507-7af8ec1ea30c" providerId="ADAL" clId="{889911B7-FE34-4B06-810B-5AE396814C6E}" dt="2026-04-27T15:34:25.689" v="3346" actId="1076"/>
          <ac:spMkLst>
            <pc:docMk/>
            <pc:sldMk cId="1029498720" sldId="268"/>
            <ac:spMk id="7" creationId="{EF4FD81F-2631-9806-6E31-C35AADEE9936}"/>
          </ac:spMkLst>
        </pc:spChg>
        <pc:spChg chg="add del mod">
          <ac:chgData name="Ilenia Perna" userId="43d90d7e-82f2-45dd-8507-7af8ec1ea30c" providerId="ADAL" clId="{889911B7-FE34-4B06-810B-5AE396814C6E}" dt="2026-04-27T15:05:57.461" v="3234" actId="478"/>
          <ac:spMkLst>
            <pc:docMk/>
            <pc:sldMk cId="1029498720" sldId="268"/>
            <ac:spMk id="8" creationId="{29AD3FEE-DD43-137B-A36C-374204703F50}"/>
          </ac:spMkLst>
        </pc:spChg>
        <pc:grpChg chg="del">
          <ac:chgData name="Ilenia Perna" userId="43d90d7e-82f2-45dd-8507-7af8ec1ea30c" providerId="ADAL" clId="{889911B7-FE34-4B06-810B-5AE396814C6E}" dt="2026-04-27T12:04:22.870" v="2962" actId="478"/>
          <ac:grpSpMkLst>
            <pc:docMk/>
            <pc:sldMk cId="1029498720" sldId="268"/>
            <ac:grpSpMk id="2" creationId="{CD3EC6F7-6565-673B-9AD7-9D5010E3BA2E}"/>
          </ac:grpSpMkLst>
        </pc:grpChg>
        <pc:graphicFrameChg chg="add del mod">
          <ac:chgData name="Ilenia Perna" userId="43d90d7e-82f2-45dd-8507-7af8ec1ea30c" providerId="ADAL" clId="{889911B7-FE34-4B06-810B-5AE396814C6E}" dt="2026-04-27T15:09:38.604" v="3302" actId="478"/>
          <ac:graphicFrameMkLst>
            <pc:docMk/>
            <pc:sldMk cId="1029498720" sldId="268"/>
            <ac:graphicFrameMk id="9" creationId="{49B74AF4-FE27-2F1A-AA25-F43A46621361}"/>
          </ac:graphicFrameMkLst>
        </pc:graphicFrameChg>
      </pc:sldChg>
      <pc:sldChg chg="del">
        <pc:chgData name="Ilenia Perna" userId="43d90d7e-82f2-45dd-8507-7af8ec1ea30c" providerId="ADAL" clId="{889911B7-FE34-4B06-810B-5AE396814C6E}" dt="2026-04-27T11:05:25.648" v="1796" actId="47"/>
        <pc:sldMkLst>
          <pc:docMk/>
          <pc:sldMk cId="2117433402" sldId="269"/>
        </pc:sldMkLst>
      </pc:sldChg>
      <pc:sldChg chg="addSp delSp modSp mod">
        <pc:chgData name="Ilenia Perna" userId="43d90d7e-82f2-45dd-8507-7af8ec1ea30c" providerId="ADAL" clId="{889911B7-FE34-4B06-810B-5AE396814C6E}" dt="2026-04-27T12:14:26.404" v="3084"/>
        <pc:sldMkLst>
          <pc:docMk/>
          <pc:sldMk cId="2043769584" sldId="270"/>
        </pc:sldMkLst>
        <pc:spChg chg="add mod">
          <ac:chgData name="Ilenia Perna" userId="43d90d7e-82f2-45dd-8507-7af8ec1ea30c" providerId="ADAL" clId="{889911B7-FE34-4B06-810B-5AE396814C6E}" dt="2026-04-27T11:05:44.053" v="1798" actId="1076"/>
          <ac:spMkLst>
            <pc:docMk/>
            <pc:sldMk cId="2043769584" sldId="270"/>
            <ac:spMk id="2" creationId="{2BFC5558-159C-9E70-AE28-9319B3C9DF35}"/>
          </ac:spMkLst>
        </pc:spChg>
        <pc:spChg chg="mod">
          <ac:chgData name="Ilenia Perna" userId="43d90d7e-82f2-45dd-8507-7af8ec1ea30c" providerId="ADAL" clId="{889911B7-FE34-4B06-810B-5AE396814C6E}" dt="2026-04-27T11:12:59.516" v="1931" actId="122"/>
          <ac:spMkLst>
            <pc:docMk/>
            <pc:sldMk cId="2043769584" sldId="270"/>
            <ac:spMk id="5" creationId="{4F6375E8-5553-2D90-ABD6-D82FD18D458A}"/>
          </ac:spMkLst>
        </pc:spChg>
        <pc:spChg chg="add mod">
          <ac:chgData name="Ilenia Perna" userId="43d90d7e-82f2-45dd-8507-7af8ec1ea30c" providerId="ADAL" clId="{889911B7-FE34-4B06-810B-5AE396814C6E}" dt="2026-04-27T11:12:44.078" v="1930" actId="313"/>
          <ac:spMkLst>
            <pc:docMk/>
            <pc:sldMk cId="2043769584" sldId="270"/>
            <ac:spMk id="8" creationId="{74DAAA19-F109-8843-9E7E-72F553233AEA}"/>
          </ac:spMkLst>
        </pc:spChg>
        <pc:spChg chg="add mod">
          <ac:chgData name="Ilenia Perna" userId="43d90d7e-82f2-45dd-8507-7af8ec1ea30c" providerId="ADAL" clId="{889911B7-FE34-4B06-810B-5AE396814C6E}" dt="2026-04-27T12:14:26.404" v="3084"/>
          <ac:spMkLst>
            <pc:docMk/>
            <pc:sldMk cId="2043769584" sldId="270"/>
            <ac:spMk id="9" creationId="{62E84186-DD53-4983-747C-E17BFDAA2E2C}"/>
          </ac:spMkLst>
        </pc:spChg>
        <pc:graphicFrameChg chg="mod modGraphic">
          <ac:chgData name="Ilenia Perna" userId="43d90d7e-82f2-45dd-8507-7af8ec1ea30c" providerId="ADAL" clId="{889911B7-FE34-4B06-810B-5AE396814C6E}" dt="2026-04-27T10:51:31.266" v="1612"/>
          <ac:graphicFrameMkLst>
            <pc:docMk/>
            <pc:sldMk cId="2043769584" sldId="270"/>
            <ac:graphicFrameMk id="6" creationId="{607C15B4-B78F-2C9E-20D7-DA97C325CF13}"/>
          </ac:graphicFrameMkLst>
        </pc:graphicFrameChg>
        <pc:picChg chg="del mod">
          <ac:chgData name="Ilenia Perna" userId="43d90d7e-82f2-45dd-8507-7af8ec1ea30c" providerId="ADAL" clId="{889911B7-FE34-4B06-810B-5AE396814C6E}" dt="2026-04-27T10:46:30.631" v="1535" actId="478"/>
          <ac:picMkLst>
            <pc:docMk/>
            <pc:sldMk cId="2043769584" sldId="270"/>
            <ac:picMk id="7" creationId="{8CACB685-C427-4B40-EABC-CED0D0DB19AD}"/>
          </ac:picMkLst>
        </pc:picChg>
      </pc:sldChg>
      <pc:sldChg chg="addSp delSp modSp mod modAnim">
        <pc:chgData name="Ilenia Perna" userId="43d90d7e-82f2-45dd-8507-7af8ec1ea30c" providerId="ADAL" clId="{889911B7-FE34-4B06-810B-5AE396814C6E}" dt="2026-04-27T12:14:30.604" v="3085"/>
        <pc:sldMkLst>
          <pc:docMk/>
          <pc:sldMk cId="2294917774" sldId="271"/>
        </pc:sldMkLst>
        <pc:spChg chg="mod">
          <ac:chgData name="Ilenia Perna" userId="43d90d7e-82f2-45dd-8507-7af8ec1ea30c" providerId="ADAL" clId="{889911B7-FE34-4B06-810B-5AE396814C6E}" dt="2026-04-27T11:32:29.971" v="2352" actId="1076"/>
          <ac:spMkLst>
            <pc:docMk/>
            <pc:sldMk cId="2294917774" sldId="271"/>
            <ac:spMk id="7" creationId="{0954A580-BE36-F3AE-0C1B-7C58AE8F1ADA}"/>
          </ac:spMkLst>
        </pc:spChg>
        <pc:spChg chg="mod">
          <ac:chgData name="Ilenia Perna" userId="43d90d7e-82f2-45dd-8507-7af8ec1ea30c" providerId="ADAL" clId="{889911B7-FE34-4B06-810B-5AE396814C6E}" dt="2026-04-27T11:35:35.596" v="2452" actId="20577"/>
          <ac:spMkLst>
            <pc:docMk/>
            <pc:sldMk cId="2294917774" sldId="271"/>
            <ac:spMk id="8" creationId="{7E25F389-0C6F-1DD3-669A-BE28C4BB6074}"/>
          </ac:spMkLst>
        </pc:spChg>
        <pc:spChg chg="del">
          <ac:chgData name="Ilenia Perna" userId="43d90d7e-82f2-45dd-8507-7af8ec1ea30c" providerId="ADAL" clId="{889911B7-FE34-4B06-810B-5AE396814C6E}" dt="2026-04-27T11:36:50.294" v="2463" actId="478"/>
          <ac:spMkLst>
            <pc:docMk/>
            <pc:sldMk cId="2294917774" sldId="271"/>
            <ac:spMk id="9" creationId="{2C686E81-9FC9-BF1A-7805-72B3F9C64930}"/>
          </ac:spMkLst>
        </pc:spChg>
        <pc:spChg chg="del">
          <ac:chgData name="Ilenia Perna" userId="43d90d7e-82f2-45dd-8507-7af8ec1ea30c" providerId="ADAL" clId="{889911B7-FE34-4B06-810B-5AE396814C6E}" dt="2026-04-27T11:31:42.007" v="2343" actId="478"/>
          <ac:spMkLst>
            <pc:docMk/>
            <pc:sldMk cId="2294917774" sldId="271"/>
            <ac:spMk id="10" creationId="{AEA4F5E7-8A23-B273-D67A-9FA3F7E514DE}"/>
          </ac:spMkLst>
        </pc:spChg>
        <pc:spChg chg="del">
          <ac:chgData name="Ilenia Perna" userId="43d90d7e-82f2-45dd-8507-7af8ec1ea30c" providerId="ADAL" clId="{889911B7-FE34-4B06-810B-5AE396814C6E}" dt="2026-04-27T11:31:44.209" v="2345" actId="478"/>
          <ac:spMkLst>
            <pc:docMk/>
            <pc:sldMk cId="2294917774" sldId="271"/>
            <ac:spMk id="11" creationId="{879CA3BF-ABBC-8535-D878-E789E385FAD0}"/>
          </ac:spMkLst>
        </pc:spChg>
        <pc:spChg chg="del">
          <ac:chgData name="Ilenia Perna" userId="43d90d7e-82f2-45dd-8507-7af8ec1ea30c" providerId="ADAL" clId="{889911B7-FE34-4B06-810B-5AE396814C6E}" dt="2026-04-27T11:31:40.990" v="2342" actId="478"/>
          <ac:spMkLst>
            <pc:docMk/>
            <pc:sldMk cId="2294917774" sldId="271"/>
            <ac:spMk id="12" creationId="{A78864A9-22E3-8EB6-E463-2FE896888120}"/>
          </ac:spMkLst>
        </pc:spChg>
        <pc:spChg chg="del">
          <ac:chgData name="Ilenia Perna" userId="43d90d7e-82f2-45dd-8507-7af8ec1ea30c" providerId="ADAL" clId="{889911B7-FE34-4B06-810B-5AE396814C6E}" dt="2026-04-27T11:31:43.127" v="2344" actId="478"/>
          <ac:spMkLst>
            <pc:docMk/>
            <pc:sldMk cId="2294917774" sldId="271"/>
            <ac:spMk id="13" creationId="{AAF9CD51-5B24-58D0-9544-02C3FD0EFF2F}"/>
          </ac:spMkLst>
        </pc:spChg>
        <pc:spChg chg="del">
          <ac:chgData name="Ilenia Perna" userId="43d90d7e-82f2-45dd-8507-7af8ec1ea30c" providerId="ADAL" clId="{889911B7-FE34-4B06-810B-5AE396814C6E}" dt="2026-04-27T11:34:20.991" v="2409" actId="478"/>
          <ac:spMkLst>
            <pc:docMk/>
            <pc:sldMk cId="2294917774" sldId="271"/>
            <ac:spMk id="15" creationId="{0678163C-06F1-8294-7638-80B480ED18F2}"/>
          </ac:spMkLst>
        </pc:spChg>
        <pc:spChg chg="del">
          <ac:chgData name="Ilenia Perna" userId="43d90d7e-82f2-45dd-8507-7af8ec1ea30c" providerId="ADAL" clId="{889911B7-FE34-4B06-810B-5AE396814C6E}" dt="2026-04-27T11:24:36.527" v="2218" actId="478"/>
          <ac:spMkLst>
            <pc:docMk/>
            <pc:sldMk cId="2294917774" sldId="271"/>
            <ac:spMk id="16" creationId="{8914F208-0F63-DD25-094D-43B131C262E4}"/>
          </ac:spMkLst>
        </pc:spChg>
        <pc:spChg chg="add mod">
          <ac:chgData name="Ilenia Perna" userId="43d90d7e-82f2-45dd-8507-7af8ec1ea30c" providerId="ADAL" clId="{889911B7-FE34-4B06-810B-5AE396814C6E}" dt="2026-04-27T11:34:39.471" v="2410" actId="2711"/>
          <ac:spMkLst>
            <pc:docMk/>
            <pc:sldMk cId="2294917774" sldId="271"/>
            <ac:spMk id="17" creationId="{5E600EE7-CEDE-D2E9-E99E-77625D0B07D2}"/>
          </ac:spMkLst>
        </pc:spChg>
        <pc:spChg chg="add mod">
          <ac:chgData name="Ilenia Perna" userId="43d90d7e-82f2-45dd-8507-7af8ec1ea30c" providerId="ADAL" clId="{889911B7-FE34-4B06-810B-5AE396814C6E}" dt="2026-04-27T11:34:53.458" v="2411" actId="14100"/>
          <ac:spMkLst>
            <pc:docMk/>
            <pc:sldMk cId="2294917774" sldId="271"/>
            <ac:spMk id="18" creationId="{AB4B4783-8B73-D349-99D1-8CCC8A97D4C7}"/>
          </ac:spMkLst>
        </pc:spChg>
        <pc:spChg chg="mod">
          <ac:chgData name="Ilenia Perna" userId="43d90d7e-82f2-45dd-8507-7af8ec1ea30c" providerId="ADAL" clId="{889911B7-FE34-4B06-810B-5AE396814C6E}" dt="2026-04-27T11:30:18.538" v="2331" actId="21"/>
          <ac:spMkLst>
            <pc:docMk/>
            <pc:sldMk cId="2294917774" sldId="271"/>
            <ac:spMk id="21" creationId="{E2086FDD-9616-A753-D9D9-F22CA8C00A4F}"/>
          </ac:spMkLst>
        </pc:spChg>
        <pc:spChg chg="add mod">
          <ac:chgData name="Ilenia Perna" userId="43d90d7e-82f2-45dd-8507-7af8ec1ea30c" providerId="ADAL" clId="{889911B7-FE34-4B06-810B-5AE396814C6E}" dt="2026-04-27T12:14:30.604" v="3085"/>
          <ac:spMkLst>
            <pc:docMk/>
            <pc:sldMk cId="2294917774" sldId="271"/>
            <ac:spMk id="22" creationId="{2D003C25-DA93-6386-FCDF-FFCEC4E0E0FD}"/>
          </ac:spMkLst>
        </pc:spChg>
        <pc:spChg chg="del">
          <ac:chgData name="Ilenia Perna" userId="43d90d7e-82f2-45dd-8507-7af8ec1ea30c" providerId="ADAL" clId="{889911B7-FE34-4B06-810B-5AE396814C6E}" dt="2026-04-27T11:31:24.088" v="2337" actId="21"/>
          <ac:spMkLst>
            <pc:docMk/>
            <pc:sldMk cId="2294917774" sldId="271"/>
            <ac:spMk id="27" creationId="{AB4B4783-8B73-D349-99D1-8CCC8A97D4C7}"/>
          </ac:spMkLst>
        </pc:spChg>
        <pc:spChg chg="mod">
          <ac:chgData name="Ilenia Perna" userId="43d90d7e-82f2-45dd-8507-7af8ec1ea30c" providerId="ADAL" clId="{889911B7-FE34-4B06-810B-5AE396814C6E}" dt="2026-04-27T11:24:17.539" v="2211" actId="6549"/>
          <ac:spMkLst>
            <pc:docMk/>
            <pc:sldMk cId="2294917774" sldId="271"/>
            <ac:spMk id="29" creationId="{F97C7EDD-6183-E74F-826A-42DF8C0E45C2}"/>
          </ac:spMkLst>
        </pc:spChg>
        <pc:spChg chg="mod">
          <ac:chgData name="Ilenia Perna" userId="43d90d7e-82f2-45dd-8507-7af8ec1ea30c" providerId="ADAL" clId="{889911B7-FE34-4B06-810B-5AE396814C6E}" dt="2026-04-27T11:35:45.177" v="2454" actId="1076"/>
          <ac:spMkLst>
            <pc:docMk/>
            <pc:sldMk cId="2294917774" sldId="271"/>
            <ac:spMk id="32" creationId="{E3B0C531-ADC6-E728-61CA-CC537E3995F3}"/>
          </ac:spMkLst>
        </pc:spChg>
        <pc:spChg chg="mod">
          <ac:chgData name="Ilenia Perna" userId="43d90d7e-82f2-45dd-8507-7af8ec1ea30c" providerId="ADAL" clId="{889911B7-FE34-4B06-810B-5AE396814C6E}" dt="2026-04-27T11:30:12.544" v="2330" actId="1076"/>
          <ac:spMkLst>
            <pc:docMk/>
            <pc:sldMk cId="2294917774" sldId="271"/>
            <ac:spMk id="33" creationId="{1DC2B99D-2248-5552-9718-044E291578BE}"/>
          </ac:spMkLst>
        </pc:spChg>
        <pc:spChg chg="del">
          <ac:chgData name="Ilenia Perna" userId="43d90d7e-82f2-45dd-8507-7af8ec1ea30c" providerId="ADAL" clId="{889911B7-FE34-4B06-810B-5AE396814C6E}" dt="2026-04-27T11:14:01.207" v="1956" actId="478"/>
          <ac:spMkLst>
            <pc:docMk/>
            <pc:sldMk cId="2294917774" sldId="271"/>
            <ac:spMk id="34" creationId="{FC0B49F0-922C-B772-9277-FFB68F9A821E}"/>
          </ac:spMkLst>
        </pc:spChg>
        <pc:spChg chg="mod">
          <ac:chgData name="Ilenia Perna" userId="43d90d7e-82f2-45dd-8507-7af8ec1ea30c" providerId="ADAL" clId="{889911B7-FE34-4B06-810B-5AE396814C6E}" dt="2026-04-27T11:37:01.185" v="2465" actId="1076"/>
          <ac:spMkLst>
            <pc:docMk/>
            <pc:sldMk cId="2294917774" sldId="271"/>
            <ac:spMk id="39" creationId="{2C189337-00E5-A15D-0629-C1564BEB7CDA}"/>
          </ac:spMkLst>
        </pc:spChg>
        <pc:spChg chg="mod">
          <ac:chgData name="Ilenia Perna" userId="43d90d7e-82f2-45dd-8507-7af8ec1ea30c" providerId="ADAL" clId="{889911B7-FE34-4B06-810B-5AE396814C6E}" dt="2026-04-27T11:36:47.542" v="2461" actId="1076"/>
          <ac:spMkLst>
            <pc:docMk/>
            <pc:sldMk cId="2294917774" sldId="271"/>
            <ac:spMk id="40" creationId="{C3F4CB7D-6A84-9535-404A-0654D849F4FB}"/>
          </ac:spMkLst>
        </pc:spChg>
        <pc:grpChg chg="del">
          <ac:chgData name="Ilenia Perna" userId="43d90d7e-82f2-45dd-8507-7af8ec1ea30c" providerId="ADAL" clId="{889911B7-FE34-4B06-810B-5AE396814C6E}" dt="2026-04-27T11:24:32.422" v="2216" actId="478"/>
          <ac:grpSpMkLst>
            <pc:docMk/>
            <pc:sldMk cId="2294917774" sldId="271"/>
            <ac:grpSpMk id="35" creationId="{841EAEAB-3006-E2C9-A6B7-905279B132D0}"/>
          </ac:grpSpMkLst>
        </pc:grpChg>
        <pc:grpChg chg="del">
          <ac:chgData name="Ilenia Perna" userId="43d90d7e-82f2-45dd-8507-7af8ec1ea30c" providerId="ADAL" clId="{889911B7-FE34-4B06-810B-5AE396814C6E}" dt="2026-04-27T11:31:27.692" v="2338" actId="478"/>
          <ac:grpSpMkLst>
            <pc:docMk/>
            <pc:sldMk cId="2294917774" sldId="271"/>
            <ac:grpSpMk id="36" creationId="{58A92BE9-0010-D987-44AC-A7B587882522}"/>
          </ac:grpSpMkLst>
        </pc:grpChg>
        <pc:grpChg chg="mod">
          <ac:chgData name="Ilenia Perna" userId="43d90d7e-82f2-45dd-8507-7af8ec1ea30c" providerId="ADAL" clId="{889911B7-FE34-4B06-810B-5AE396814C6E}" dt="2026-04-27T11:35:41.727" v="2453" actId="1076"/>
          <ac:grpSpMkLst>
            <pc:docMk/>
            <pc:sldMk cId="2294917774" sldId="271"/>
            <ac:grpSpMk id="37" creationId="{335A9003-4264-1A41-9EBB-58DB3E7DE07A}"/>
          </ac:grpSpMkLst>
        </pc:grpChg>
        <pc:grpChg chg="mod">
          <ac:chgData name="Ilenia Perna" userId="43d90d7e-82f2-45dd-8507-7af8ec1ea30c" providerId="ADAL" clId="{889911B7-FE34-4B06-810B-5AE396814C6E}" dt="2026-04-27T11:36:53.156" v="2464" actId="1076"/>
          <ac:grpSpMkLst>
            <pc:docMk/>
            <pc:sldMk cId="2294917774" sldId="271"/>
            <ac:grpSpMk id="38" creationId="{3677125B-AFF1-655F-4F29-152161F8A51A}"/>
          </ac:grpSpMkLst>
        </pc:grpChg>
        <pc:graphicFrameChg chg="add mod modGraphic">
          <ac:chgData name="Ilenia Perna" userId="43d90d7e-82f2-45dd-8507-7af8ec1ea30c" providerId="ADAL" clId="{889911B7-FE34-4B06-810B-5AE396814C6E}" dt="2026-04-27T11:36:01.335" v="2457" actId="1076"/>
          <ac:graphicFrameMkLst>
            <pc:docMk/>
            <pc:sldMk cId="2294917774" sldId="271"/>
            <ac:graphicFrameMk id="2" creationId="{3120AA2A-6327-4FAC-9ECA-15B32BEB7D03}"/>
          </ac:graphicFrameMkLst>
        </pc:graphicFrameChg>
      </pc:sldChg>
      <pc:sldChg chg="addSp delSp modSp del mod">
        <pc:chgData name="Ilenia Perna" userId="43d90d7e-82f2-45dd-8507-7af8ec1ea30c" providerId="ADAL" clId="{889911B7-FE34-4B06-810B-5AE396814C6E}" dt="2026-04-27T12:10:59.628" v="3068" actId="47"/>
        <pc:sldMkLst>
          <pc:docMk/>
          <pc:sldMk cId="335096493" sldId="272"/>
        </pc:sldMkLst>
        <pc:picChg chg="add del mod">
          <ac:chgData name="Ilenia Perna" userId="43d90d7e-82f2-45dd-8507-7af8ec1ea30c" providerId="ADAL" clId="{889911B7-FE34-4B06-810B-5AE396814C6E}" dt="2026-04-27T12:10:22.531" v="3059" actId="21"/>
          <ac:picMkLst>
            <pc:docMk/>
            <pc:sldMk cId="335096493" sldId="272"/>
            <ac:picMk id="5" creationId="{51FAC873-2F57-E67C-E0BF-708C6F80E724}"/>
          </ac:picMkLst>
        </pc:picChg>
        <pc:picChg chg="del">
          <ac:chgData name="Ilenia Perna" userId="43d90d7e-82f2-45dd-8507-7af8ec1ea30c" providerId="ADAL" clId="{889911B7-FE34-4B06-810B-5AE396814C6E}" dt="2026-04-27T12:09:16.620" v="3051" actId="21"/>
          <ac:picMkLst>
            <pc:docMk/>
            <pc:sldMk cId="335096493" sldId="272"/>
            <ac:picMk id="7" creationId="{FFCB7401-C347-195A-6F0A-A3823B90FD48}"/>
          </ac:picMkLst>
        </pc:picChg>
        <pc:picChg chg="del">
          <ac:chgData name="Ilenia Perna" userId="43d90d7e-82f2-45dd-8507-7af8ec1ea30c" providerId="ADAL" clId="{889911B7-FE34-4B06-810B-5AE396814C6E}" dt="2026-04-27T12:09:34.506" v="3056" actId="21"/>
          <ac:picMkLst>
            <pc:docMk/>
            <pc:sldMk cId="335096493" sldId="272"/>
            <ac:picMk id="9" creationId="{3B179301-5EA1-1F4D-9145-E3D055C1B93E}"/>
          </ac:picMkLst>
        </pc:picChg>
      </pc:sldChg>
      <pc:sldChg chg="addSp delSp modSp mod">
        <pc:chgData name="Ilenia Perna" userId="43d90d7e-82f2-45dd-8507-7af8ec1ea30c" providerId="ADAL" clId="{889911B7-FE34-4B06-810B-5AE396814C6E}" dt="2026-04-27T12:12:13.257" v="3081" actId="1076"/>
        <pc:sldMkLst>
          <pc:docMk/>
          <pc:sldMk cId="626146293" sldId="273"/>
        </pc:sldMkLst>
        <pc:spChg chg="mod">
          <ac:chgData name="Ilenia Perna" userId="43d90d7e-82f2-45dd-8507-7af8ec1ea30c" providerId="ADAL" clId="{889911B7-FE34-4B06-810B-5AE396814C6E}" dt="2026-04-27T12:07:07.833" v="2965" actId="1076"/>
          <ac:spMkLst>
            <pc:docMk/>
            <pc:sldMk cId="626146293" sldId="273"/>
            <ac:spMk id="4" creationId="{B47527B5-9AC0-BD21-9CB0-805748C16112}"/>
          </ac:spMkLst>
        </pc:spChg>
        <pc:spChg chg="add mod">
          <ac:chgData name="Ilenia Perna" userId="43d90d7e-82f2-45dd-8507-7af8ec1ea30c" providerId="ADAL" clId="{889911B7-FE34-4B06-810B-5AE396814C6E}" dt="2026-04-27T12:11:59.115" v="3077"/>
          <ac:spMkLst>
            <pc:docMk/>
            <pc:sldMk cId="626146293" sldId="273"/>
            <ac:spMk id="5" creationId="{D9E4AEB4-B61B-C475-2287-44AA4055955A}"/>
          </ac:spMkLst>
        </pc:spChg>
        <pc:grpChg chg="del">
          <ac:chgData name="Ilenia Perna" userId="43d90d7e-82f2-45dd-8507-7af8ec1ea30c" providerId="ADAL" clId="{889911B7-FE34-4B06-810B-5AE396814C6E}" dt="2026-04-27T12:12:02.032" v="3078" actId="478"/>
          <ac:grpSpMkLst>
            <pc:docMk/>
            <pc:sldMk cId="626146293" sldId="273"/>
            <ac:grpSpMk id="2" creationId="{10385CC5-50A6-8C98-DEAB-840E6FF18845}"/>
          </ac:grpSpMkLst>
        </pc:grpChg>
        <pc:picChg chg="mod">
          <ac:chgData name="Ilenia Perna" userId="43d90d7e-82f2-45dd-8507-7af8ec1ea30c" providerId="ADAL" clId="{889911B7-FE34-4B06-810B-5AE396814C6E}" dt="2026-04-27T12:12:13.257" v="3081" actId="1076"/>
          <ac:picMkLst>
            <pc:docMk/>
            <pc:sldMk cId="626146293" sldId="273"/>
            <ac:picMk id="10" creationId="{C3D5D992-E9DB-EE81-8A68-DFFEA64014F6}"/>
          </ac:picMkLst>
        </pc:picChg>
        <pc:picChg chg="mod">
          <ac:chgData name="Ilenia Perna" userId="43d90d7e-82f2-45dd-8507-7af8ec1ea30c" providerId="ADAL" clId="{889911B7-FE34-4B06-810B-5AE396814C6E}" dt="2026-04-27T12:12:09.627" v="3080" actId="1076"/>
          <ac:picMkLst>
            <pc:docMk/>
            <pc:sldMk cId="626146293" sldId="273"/>
            <ac:picMk id="12" creationId="{2BECD744-946F-301D-AFFD-AE24C5316B70}"/>
          </ac:picMkLst>
        </pc:picChg>
      </pc:sldChg>
      <pc:sldChg chg="addSp delSp modSp mod">
        <pc:chgData name="Ilenia Perna" userId="43d90d7e-82f2-45dd-8507-7af8ec1ea30c" providerId="ADAL" clId="{889911B7-FE34-4B06-810B-5AE396814C6E}" dt="2026-04-27T12:11:45.463" v="3076" actId="1076"/>
        <pc:sldMkLst>
          <pc:docMk/>
          <pc:sldMk cId="2449337770" sldId="274"/>
        </pc:sldMkLst>
        <pc:spChg chg="add mod">
          <ac:chgData name="Ilenia Perna" userId="43d90d7e-82f2-45dd-8507-7af8ec1ea30c" providerId="ADAL" clId="{889911B7-FE34-4B06-810B-5AE396814C6E}" dt="2026-04-27T12:08:40.335" v="3047" actId="20577"/>
          <ac:spMkLst>
            <pc:docMk/>
            <pc:sldMk cId="2449337770" sldId="274"/>
            <ac:spMk id="6" creationId="{95595BCD-6E1C-CB35-46A5-334EADA090CA}"/>
          </ac:spMkLst>
        </pc:spChg>
        <pc:grpChg chg="del">
          <ac:chgData name="Ilenia Perna" userId="43d90d7e-82f2-45dd-8507-7af8ec1ea30c" providerId="ADAL" clId="{889911B7-FE34-4B06-810B-5AE396814C6E}" dt="2026-04-27T12:08:46.829" v="3048" actId="478"/>
          <ac:grpSpMkLst>
            <pc:docMk/>
            <pc:sldMk cId="2449337770" sldId="274"/>
            <ac:grpSpMk id="3" creationId="{4947BC95-6F0B-A4D1-1E1F-ED9929DA0730}"/>
          </ac:grpSpMkLst>
        </pc:grpChg>
        <pc:picChg chg="del mod">
          <ac:chgData name="Ilenia Perna" userId="43d90d7e-82f2-45dd-8507-7af8ec1ea30c" providerId="ADAL" clId="{889911B7-FE34-4B06-810B-5AE396814C6E}" dt="2026-04-27T12:09:27.066" v="3054" actId="21"/>
          <ac:picMkLst>
            <pc:docMk/>
            <pc:sldMk cId="2449337770" sldId="274"/>
            <ac:picMk id="7" creationId="{51FAC873-2F57-E67C-E0BF-708C6F80E724}"/>
          </ac:picMkLst>
        </pc:picChg>
        <pc:picChg chg="add mod">
          <ac:chgData name="Ilenia Perna" userId="43d90d7e-82f2-45dd-8507-7af8ec1ea30c" providerId="ADAL" clId="{889911B7-FE34-4B06-810B-5AE396814C6E}" dt="2026-04-27T12:11:42.351" v="3075" actId="1076"/>
          <ac:picMkLst>
            <pc:docMk/>
            <pc:sldMk cId="2449337770" sldId="274"/>
            <ac:picMk id="8" creationId="{FFCB7401-C347-195A-6F0A-A3823B90FD48}"/>
          </ac:picMkLst>
        </pc:picChg>
        <pc:picChg chg="del">
          <ac:chgData name="Ilenia Perna" userId="43d90d7e-82f2-45dd-8507-7af8ec1ea30c" providerId="ADAL" clId="{889911B7-FE34-4B06-810B-5AE396814C6E}" dt="2026-04-27T12:08:59.910" v="3050" actId="478"/>
          <ac:picMkLst>
            <pc:docMk/>
            <pc:sldMk cId="2449337770" sldId="274"/>
            <ac:picMk id="9" creationId="{692C06EA-207B-08F5-5F67-0226CCB864DF}"/>
          </ac:picMkLst>
        </pc:picChg>
        <pc:picChg chg="add mod">
          <ac:chgData name="Ilenia Perna" userId="43d90d7e-82f2-45dd-8507-7af8ec1ea30c" providerId="ADAL" clId="{889911B7-FE34-4B06-810B-5AE396814C6E}" dt="2026-04-27T12:11:45.463" v="3076" actId="1076"/>
          <ac:picMkLst>
            <pc:docMk/>
            <pc:sldMk cId="2449337770" sldId="274"/>
            <ac:picMk id="10" creationId="{3B179301-5EA1-1F4D-9145-E3D055C1B93E}"/>
          </ac:picMkLst>
        </pc:picChg>
        <pc:picChg chg="add del mod">
          <ac:chgData name="Ilenia Perna" userId="43d90d7e-82f2-45dd-8507-7af8ec1ea30c" providerId="ADAL" clId="{889911B7-FE34-4B06-810B-5AE396814C6E}" dt="2026-04-27T12:11:40.061" v="3074" actId="478"/>
          <ac:picMkLst>
            <pc:docMk/>
            <pc:sldMk cId="2449337770" sldId="274"/>
            <ac:picMk id="11" creationId="{51FAC873-2F57-E67C-E0BF-708C6F80E724}"/>
          </ac:picMkLst>
        </pc:picChg>
      </pc:sldChg>
      <pc:sldChg chg="addSp delSp modSp add mod delAnim modAnim">
        <pc:chgData name="Ilenia Perna" userId="43d90d7e-82f2-45dd-8507-7af8ec1ea30c" providerId="ADAL" clId="{889911B7-FE34-4B06-810B-5AE396814C6E}" dt="2026-04-27T09:37:53.619" v="548"/>
        <pc:sldMkLst>
          <pc:docMk/>
          <pc:sldMk cId="3293014201" sldId="275"/>
        </pc:sldMkLst>
        <pc:spChg chg="mod">
          <ac:chgData name="Ilenia Perna" userId="43d90d7e-82f2-45dd-8507-7af8ec1ea30c" providerId="ADAL" clId="{889911B7-FE34-4B06-810B-5AE396814C6E}" dt="2026-04-27T09:27:12.810" v="420" actId="1076"/>
          <ac:spMkLst>
            <pc:docMk/>
            <pc:sldMk cId="3293014201" sldId="275"/>
            <ac:spMk id="2" creationId="{C7ECE2BC-CC3F-443C-A504-5DAA5760DFC0}"/>
          </ac:spMkLst>
        </pc:spChg>
        <pc:spChg chg="mod">
          <ac:chgData name="Ilenia Perna" userId="43d90d7e-82f2-45dd-8507-7af8ec1ea30c" providerId="ADAL" clId="{889911B7-FE34-4B06-810B-5AE396814C6E}" dt="2026-04-27T09:33:05.261" v="488" actId="1076"/>
          <ac:spMkLst>
            <pc:docMk/>
            <pc:sldMk cId="3293014201" sldId="275"/>
            <ac:spMk id="5" creationId="{F76137AD-5471-F1A1-0CC9-E7E355F81412}"/>
          </ac:spMkLst>
        </pc:spChg>
        <pc:spChg chg="add del">
          <ac:chgData name="Ilenia Perna" userId="43d90d7e-82f2-45dd-8507-7af8ec1ea30c" providerId="ADAL" clId="{889911B7-FE34-4B06-810B-5AE396814C6E}" dt="2026-04-27T09:25:13.058" v="389" actId="22"/>
          <ac:spMkLst>
            <pc:docMk/>
            <pc:sldMk cId="3293014201" sldId="275"/>
            <ac:spMk id="6" creationId="{70735FB7-F9C6-8DFF-F349-94FC8B1E665C}"/>
          </ac:spMkLst>
        </pc:spChg>
        <pc:spChg chg="add mod">
          <ac:chgData name="Ilenia Perna" userId="43d90d7e-82f2-45dd-8507-7af8ec1ea30c" providerId="ADAL" clId="{889911B7-FE34-4B06-810B-5AE396814C6E}" dt="2026-04-27T09:34:05.288" v="493" actId="20577"/>
          <ac:spMkLst>
            <pc:docMk/>
            <pc:sldMk cId="3293014201" sldId="275"/>
            <ac:spMk id="8" creationId="{19091474-75C4-7C4B-6B22-4A712BAC692F}"/>
          </ac:spMkLst>
        </pc:spChg>
        <pc:spChg chg="add mod">
          <ac:chgData name="Ilenia Perna" userId="43d90d7e-82f2-45dd-8507-7af8ec1ea30c" providerId="ADAL" clId="{889911B7-FE34-4B06-810B-5AE396814C6E}" dt="2026-04-27T09:35:09.505" v="503" actId="20577"/>
          <ac:spMkLst>
            <pc:docMk/>
            <pc:sldMk cId="3293014201" sldId="275"/>
            <ac:spMk id="10" creationId="{C2D14722-85EF-CC41-7B23-B72B887C0591}"/>
          </ac:spMkLst>
        </pc:spChg>
        <pc:spChg chg="add mod">
          <ac:chgData name="Ilenia Perna" userId="43d90d7e-82f2-45dd-8507-7af8ec1ea30c" providerId="ADAL" clId="{889911B7-FE34-4B06-810B-5AE396814C6E}" dt="2026-04-27T09:36:52.735" v="544" actId="255"/>
          <ac:spMkLst>
            <pc:docMk/>
            <pc:sldMk cId="3293014201" sldId="275"/>
            <ac:spMk id="11" creationId="{C04FBB8A-739B-4AE0-D71A-B836DE68C9B5}"/>
          </ac:spMkLst>
        </pc:spChg>
        <pc:spChg chg="del">
          <ac:chgData name="Ilenia Perna" userId="43d90d7e-82f2-45dd-8507-7af8ec1ea30c" providerId="ADAL" clId="{889911B7-FE34-4B06-810B-5AE396814C6E}" dt="2026-04-27T09:09:01.350" v="319" actId="478"/>
          <ac:spMkLst>
            <pc:docMk/>
            <pc:sldMk cId="3293014201" sldId="275"/>
            <ac:spMk id="14" creationId="{15D4385F-B5F1-417C-939A-E2B48A69CEEA}"/>
          </ac:spMkLst>
        </pc:spChg>
        <pc:spChg chg="del">
          <ac:chgData name="Ilenia Perna" userId="43d90d7e-82f2-45dd-8507-7af8ec1ea30c" providerId="ADAL" clId="{889911B7-FE34-4B06-810B-5AE396814C6E}" dt="2026-04-27T09:09:04.078" v="320" actId="478"/>
          <ac:spMkLst>
            <pc:docMk/>
            <pc:sldMk cId="3293014201" sldId="275"/>
            <ac:spMk id="17" creationId="{5720936A-DC3C-ECAD-E195-98A60C3242EC}"/>
          </ac:spMkLst>
        </pc:spChg>
        <pc:picChg chg="del">
          <ac:chgData name="Ilenia Perna" userId="43d90d7e-82f2-45dd-8507-7af8ec1ea30c" providerId="ADAL" clId="{889911B7-FE34-4B06-810B-5AE396814C6E}" dt="2026-04-27T09:09:06.166" v="321" actId="478"/>
          <ac:picMkLst>
            <pc:docMk/>
            <pc:sldMk cId="3293014201" sldId="275"/>
            <ac:picMk id="19" creationId="{AEF952AA-3968-2713-773C-39E61652F52F}"/>
          </ac:picMkLst>
        </pc:picChg>
      </pc:sldChg>
      <pc:sldChg chg="addSp delSp modSp add mod delAnim modAnim">
        <pc:chgData name="Ilenia Perna" userId="43d90d7e-82f2-45dd-8507-7af8ec1ea30c" providerId="ADAL" clId="{889911B7-FE34-4B06-810B-5AE396814C6E}" dt="2026-04-27T10:24:45.928" v="1237" actId="20577"/>
        <pc:sldMkLst>
          <pc:docMk/>
          <pc:sldMk cId="1840951347" sldId="276"/>
        </pc:sldMkLst>
        <pc:spChg chg="mod">
          <ac:chgData name="Ilenia Perna" userId="43d90d7e-82f2-45dd-8507-7af8ec1ea30c" providerId="ADAL" clId="{889911B7-FE34-4B06-810B-5AE396814C6E}" dt="2026-04-27T10:23:15.507" v="1232" actId="1076"/>
          <ac:spMkLst>
            <pc:docMk/>
            <pc:sldMk cId="1840951347" sldId="276"/>
            <ac:spMk id="2" creationId="{4438AA9D-864C-29CF-41A4-6BC53A4853F8}"/>
          </ac:spMkLst>
        </pc:spChg>
        <pc:spChg chg="del">
          <ac:chgData name="Ilenia Perna" userId="43d90d7e-82f2-45dd-8507-7af8ec1ea30c" providerId="ADAL" clId="{889911B7-FE34-4B06-810B-5AE396814C6E}" dt="2026-04-27T09:39:23.803" v="590" actId="478"/>
          <ac:spMkLst>
            <pc:docMk/>
            <pc:sldMk cId="1840951347" sldId="276"/>
            <ac:spMk id="5" creationId="{E0EEA306-EC11-9405-7E69-40E510F380F7}"/>
          </ac:spMkLst>
        </pc:spChg>
        <pc:spChg chg="del">
          <ac:chgData name="Ilenia Perna" userId="43d90d7e-82f2-45dd-8507-7af8ec1ea30c" providerId="ADAL" clId="{889911B7-FE34-4B06-810B-5AE396814C6E}" dt="2026-04-27T09:39:27.150" v="591" actId="478"/>
          <ac:spMkLst>
            <pc:docMk/>
            <pc:sldMk cId="1840951347" sldId="276"/>
            <ac:spMk id="8" creationId="{F548608E-305E-B92A-C94C-283DDA697326}"/>
          </ac:spMkLst>
        </pc:spChg>
        <pc:spChg chg="del">
          <ac:chgData name="Ilenia Perna" userId="43d90d7e-82f2-45dd-8507-7af8ec1ea30c" providerId="ADAL" clId="{889911B7-FE34-4B06-810B-5AE396814C6E}" dt="2026-04-27T09:39:32.976" v="593" actId="478"/>
          <ac:spMkLst>
            <pc:docMk/>
            <pc:sldMk cId="1840951347" sldId="276"/>
            <ac:spMk id="10" creationId="{98A3F8A6-6D5A-D7E4-EFD1-30CF65364A00}"/>
          </ac:spMkLst>
        </pc:spChg>
        <pc:spChg chg="del">
          <ac:chgData name="Ilenia Perna" userId="43d90d7e-82f2-45dd-8507-7af8ec1ea30c" providerId="ADAL" clId="{889911B7-FE34-4B06-810B-5AE396814C6E}" dt="2026-04-27T09:39:30.365" v="592" actId="478"/>
          <ac:spMkLst>
            <pc:docMk/>
            <pc:sldMk cId="1840951347" sldId="276"/>
            <ac:spMk id="11" creationId="{66A3DE33-B0DC-BFBE-3176-17624F752CAD}"/>
          </ac:spMkLst>
        </pc:spChg>
        <pc:spChg chg="add mod">
          <ac:chgData name="Ilenia Perna" userId="43d90d7e-82f2-45dd-8507-7af8ec1ea30c" providerId="ADAL" clId="{889911B7-FE34-4B06-810B-5AE396814C6E}" dt="2026-04-27T10:23:01.901" v="1229" actId="1076"/>
          <ac:spMkLst>
            <pc:docMk/>
            <pc:sldMk cId="1840951347" sldId="276"/>
            <ac:spMk id="12" creationId="{01F38C71-9BEB-CFA9-3250-4C87E9A7F737}"/>
          </ac:spMkLst>
        </pc:spChg>
        <pc:spChg chg="add mod">
          <ac:chgData name="Ilenia Perna" userId="43d90d7e-82f2-45dd-8507-7af8ec1ea30c" providerId="ADAL" clId="{889911B7-FE34-4B06-810B-5AE396814C6E}" dt="2026-04-27T10:23:07.405" v="1230" actId="1076"/>
          <ac:spMkLst>
            <pc:docMk/>
            <pc:sldMk cId="1840951347" sldId="276"/>
            <ac:spMk id="13" creationId="{5678F547-51F8-7461-6BDF-07A54D3BC6CC}"/>
          </ac:spMkLst>
        </pc:spChg>
        <pc:spChg chg="add mod">
          <ac:chgData name="Ilenia Perna" userId="43d90d7e-82f2-45dd-8507-7af8ec1ea30c" providerId="ADAL" clId="{889911B7-FE34-4B06-810B-5AE396814C6E}" dt="2026-04-27T10:23:10.639" v="1231" actId="1076"/>
          <ac:spMkLst>
            <pc:docMk/>
            <pc:sldMk cId="1840951347" sldId="276"/>
            <ac:spMk id="14" creationId="{F47FCD7A-410C-ACD9-D909-37FB55CC9436}"/>
          </ac:spMkLst>
        </pc:spChg>
        <pc:spChg chg="add del mod">
          <ac:chgData name="Ilenia Perna" userId="43d90d7e-82f2-45dd-8507-7af8ec1ea30c" providerId="ADAL" clId="{889911B7-FE34-4B06-810B-5AE396814C6E}" dt="2026-04-27T10:11:36.350" v="1222" actId="21"/>
          <ac:spMkLst>
            <pc:docMk/>
            <pc:sldMk cId="1840951347" sldId="276"/>
            <ac:spMk id="15" creationId="{56FF16F2-E2DF-F794-6742-E4214915A5D3}"/>
          </ac:spMkLst>
        </pc:spChg>
        <pc:spChg chg="add mod">
          <ac:chgData name="Ilenia Perna" userId="43d90d7e-82f2-45dd-8507-7af8ec1ea30c" providerId="ADAL" clId="{889911B7-FE34-4B06-810B-5AE396814C6E}" dt="2026-04-27T10:22:33.423" v="1225" actId="20577"/>
          <ac:spMkLst>
            <pc:docMk/>
            <pc:sldMk cId="1840951347" sldId="276"/>
            <ac:spMk id="16" creationId="{CFBD5ADA-5E5C-56ED-B81F-B5B4E571E71C}"/>
          </ac:spMkLst>
        </pc:spChg>
        <pc:spChg chg="add mod">
          <ac:chgData name="Ilenia Perna" userId="43d90d7e-82f2-45dd-8507-7af8ec1ea30c" providerId="ADAL" clId="{889911B7-FE34-4B06-810B-5AE396814C6E}" dt="2026-04-27T10:22:46.944" v="1228" actId="20577"/>
          <ac:spMkLst>
            <pc:docMk/>
            <pc:sldMk cId="1840951347" sldId="276"/>
            <ac:spMk id="17" creationId="{8943C151-2C32-4256-2A9B-CC2E539EA328}"/>
          </ac:spMkLst>
        </pc:spChg>
        <pc:graphicFrameChg chg="add del modGraphic">
          <ac:chgData name="Ilenia Perna" userId="43d90d7e-82f2-45dd-8507-7af8ec1ea30c" providerId="ADAL" clId="{889911B7-FE34-4B06-810B-5AE396814C6E}" dt="2026-04-27T09:40:31.807" v="595" actId="478"/>
          <ac:graphicFrameMkLst>
            <pc:docMk/>
            <pc:sldMk cId="1840951347" sldId="276"/>
            <ac:graphicFrameMk id="3" creationId="{3875D203-FD32-FD5F-0977-B5571F5E4F0E}"/>
          </ac:graphicFrameMkLst>
        </pc:graphicFrameChg>
        <pc:graphicFrameChg chg="add del mod modGraphic">
          <ac:chgData name="Ilenia Perna" userId="43d90d7e-82f2-45dd-8507-7af8ec1ea30c" providerId="ADAL" clId="{889911B7-FE34-4B06-810B-5AE396814C6E}" dt="2026-04-27T09:45:51.565" v="672" actId="478"/>
          <ac:graphicFrameMkLst>
            <pc:docMk/>
            <pc:sldMk cId="1840951347" sldId="276"/>
            <ac:graphicFrameMk id="6" creationId="{9F8F9FAE-7142-06AB-6B05-E886D8D62631}"/>
          </ac:graphicFrameMkLst>
        </pc:graphicFrameChg>
        <pc:graphicFrameChg chg="add del mod modGraphic">
          <ac:chgData name="Ilenia Perna" userId="43d90d7e-82f2-45dd-8507-7af8ec1ea30c" providerId="ADAL" clId="{889911B7-FE34-4B06-810B-5AE396814C6E}" dt="2026-04-27T09:59:19.479" v="862" actId="478"/>
          <ac:graphicFrameMkLst>
            <pc:docMk/>
            <pc:sldMk cId="1840951347" sldId="276"/>
            <ac:graphicFrameMk id="7" creationId="{68C2D9C9-BB18-00E4-21AC-60CBBEDFCBDF}"/>
          </ac:graphicFrameMkLst>
        </pc:graphicFrameChg>
        <pc:graphicFrameChg chg="add mod modGraphic">
          <ac:chgData name="Ilenia Perna" userId="43d90d7e-82f2-45dd-8507-7af8ec1ea30c" providerId="ADAL" clId="{889911B7-FE34-4B06-810B-5AE396814C6E}" dt="2026-04-27T10:24:45.928" v="1237" actId="20577"/>
          <ac:graphicFrameMkLst>
            <pc:docMk/>
            <pc:sldMk cId="1840951347" sldId="276"/>
            <ac:graphicFrameMk id="9" creationId="{48961085-6525-58DC-CD42-F76D40A669D0}"/>
          </ac:graphicFrameMkLst>
        </pc:graphicFrameChg>
      </pc:sldChg>
      <pc:sldChg chg="addSp delSp modSp add mod">
        <pc:chgData name="Ilenia Perna" userId="43d90d7e-82f2-45dd-8507-7af8ec1ea30c" providerId="ADAL" clId="{889911B7-FE34-4B06-810B-5AE396814C6E}" dt="2026-04-27T15:35:56.739" v="3355" actId="122"/>
        <pc:sldMkLst>
          <pc:docMk/>
          <pc:sldMk cId="3954645917" sldId="277"/>
        </pc:sldMkLst>
        <pc:spChg chg="mod">
          <ac:chgData name="Ilenia Perna" userId="43d90d7e-82f2-45dd-8507-7af8ec1ea30c" providerId="ADAL" clId="{889911B7-FE34-4B06-810B-5AE396814C6E}" dt="2026-04-27T15:19:01.700" v="3330"/>
          <ac:spMkLst>
            <pc:docMk/>
            <pc:sldMk cId="3954645917" sldId="277"/>
            <ac:spMk id="2" creationId="{1A9605D9-F603-CDB4-6627-01A7C4D5A113}"/>
          </ac:spMkLst>
        </pc:spChg>
        <pc:spChg chg="add mod">
          <ac:chgData name="Ilenia Perna" userId="43d90d7e-82f2-45dd-8507-7af8ec1ea30c" providerId="ADAL" clId="{889911B7-FE34-4B06-810B-5AE396814C6E}" dt="2026-04-27T15:35:56.739" v="3355" actId="122"/>
          <ac:spMkLst>
            <pc:docMk/>
            <pc:sldMk cId="3954645917" sldId="277"/>
            <ac:spMk id="3" creationId="{68EC7D73-4467-5697-D5E6-25A44F3119D9}"/>
          </ac:spMkLst>
        </pc:spChg>
        <pc:spChg chg="mod">
          <ac:chgData name="Ilenia Perna" userId="43d90d7e-82f2-45dd-8507-7af8ec1ea30c" providerId="ADAL" clId="{889911B7-FE34-4B06-810B-5AE396814C6E}" dt="2026-04-27T15:19:01.700" v="3330"/>
          <ac:spMkLst>
            <pc:docMk/>
            <pc:sldMk cId="3954645917" sldId="277"/>
            <ac:spMk id="6" creationId="{C8BB7EE0-A2C6-954C-04E6-BB6FC48D163D}"/>
          </ac:spMkLst>
        </pc:spChg>
        <pc:spChg chg="add mod">
          <ac:chgData name="Ilenia Perna" userId="43d90d7e-82f2-45dd-8507-7af8ec1ea30c" providerId="ADAL" clId="{889911B7-FE34-4B06-810B-5AE396814C6E}" dt="2026-04-27T15:19:39.640" v="3338" actId="179"/>
          <ac:spMkLst>
            <pc:docMk/>
            <pc:sldMk cId="3954645917" sldId="277"/>
            <ac:spMk id="13" creationId="{C7C4DEB5-F168-CBF4-73A1-996D21DEA965}"/>
          </ac:spMkLst>
        </pc:spChg>
        <pc:spChg chg="add mod">
          <ac:chgData name="Ilenia Perna" userId="43d90d7e-82f2-45dd-8507-7af8ec1ea30c" providerId="ADAL" clId="{889911B7-FE34-4B06-810B-5AE396814C6E}" dt="2026-04-27T15:20:08.568" v="3341" actId="14100"/>
          <ac:spMkLst>
            <pc:docMk/>
            <pc:sldMk cId="3954645917" sldId="277"/>
            <ac:spMk id="15" creationId="{1EF927E9-0055-AB54-B3D7-6AA704EC84B7}"/>
          </ac:spMkLst>
        </pc:spChg>
        <pc:spChg chg="add mod">
          <ac:chgData name="Ilenia Perna" userId="43d90d7e-82f2-45dd-8507-7af8ec1ea30c" providerId="ADAL" clId="{889911B7-FE34-4B06-810B-5AE396814C6E}" dt="2026-04-27T15:20:35.359" v="3344" actId="14100"/>
          <ac:spMkLst>
            <pc:docMk/>
            <pc:sldMk cId="3954645917" sldId="277"/>
            <ac:spMk id="17" creationId="{FF9EF14C-2E38-52D9-2A7A-0D618B9A9D21}"/>
          </ac:spMkLst>
        </pc:spChg>
        <pc:grpChg chg="mod">
          <ac:chgData name="Ilenia Perna" userId="43d90d7e-82f2-45dd-8507-7af8ec1ea30c" providerId="ADAL" clId="{889911B7-FE34-4B06-810B-5AE396814C6E}" dt="2026-04-27T15:19:01.700" v="3330"/>
          <ac:grpSpMkLst>
            <pc:docMk/>
            <pc:sldMk cId="3954645917" sldId="277"/>
            <ac:grpSpMk id="1" creationId="{DAB79AD9-89B9-CE3B-88D0-5B52BDA1F786}"/>
          </ac:grpSpMkLst>
        </pc:grpChg>
        <pc:grpChg chg="add mod">
          <ac:chgData name="Ilenia Perna" userId="43d90d7e-82f2-45dd-8507-7af8ec1ea30c" providerId="ADAL" clId="{889911B7-FE34-4B06-810B-5AE396814C6E}" dt="2026-04-27T15:19:06.236" v="3331" actId="1076"/>
          <ac:grpSpMkLst>
            <pc:docMk/>
            <pc:sldMk cId="3954645917" sldId="277"/>
            <ac:grpSpMk id="4" creationId="{2EC27DE2-3FE7-D078-5574-4134CFE44875}"/>
          </ac:grpSpMkLst>
        </pc:grpChg>
        <pc:picChg chg="mod">
          <ac:chgData name="Ilenia Perna" userId="43d90d7e-82f2-45dd-8507-7af8ec1ea30c" providerId="ADAL" clId="{889911B7-FE34-4B06-810B-5AE396814C6E}" dt="2026-04-27T15:19:06.236" v="3331" actId="1076"/>
          <ac:picMkLst>
            <pc:docMk/>
            <pc:sldMk cId="3954645917" sldId="277"/>
            <ac:picMk id="5" creationId="{B8E36F14-7CC6-279F-A825-02346C8E62C2}"/>
          </ac:picMkLst>
        </pc:picChg>
        <pc:picChg chg="mod">
          <ac:chgData name="Ilenia Perna" userId="43d90d7e-82f2-45dd-8507-7af8ec1ea30c" providerId="ADAL" clId="{889911B7-FE34-4B06-810B-5AE396814C6E}" dt="2026-04-27T15:19:06.236" v="3331" actId="1076"/>
          <ac:picMkLst>
            <pc:docMk/>
            <pc:sldMk cId="3954645917" sldId="277"/>
            <ac:picMk id="7" creationId="{61FDFAF6-E67D-4CC9-ED51-9C831407EE26}"/>
          </ac:picMkLst>
        </pc:picChg>
        <pc:picChg chg="del">
          <ac:chgData name="Ilenia Perna" userId="43d90d7e-82f2-45dd-8507-7af8ec1ea30c" providerId="ADAL" clId="{889911B7-FE34-4B06-810B-5AE396814C6E}" dt="2026-04-27T12:11:21.328" v="3070" actId="478"/>
          <ac:picMkLst>
            <pc:docMk/>
            <pc:sldMk cId="3954645917" sldId="277"/>
            <ac:picMk id="8" creationId="{772F7594-8BBE-15F0-BE3F-1270C7ECA0CB}"/>
          </ac:picMkLst>
        </pc:picChg>
        <pc:picChg chg="mod">
          <ac:chgData name="Ilenia Perna" userId="43d90d7e-82f2-45dd-8507-7af8ec1ea30c" providerId="ADAL" clId="{889911B7-FE34-4B06-810B-5AE396814C6E}" dt="2026-04-27T15:19:06.236" v="3331" actId="1076"/>
          <ac:picMkLst>
            <pc:docMk/>
            <pc:sldMk cId="3954645917" sldId="277"/>
            <ac:picMk id="9" creationId="{549B4DDE-E9A6-C144-6BB5-47E1938B2745}"/>
          </ac:picMkLst>
        </pc:picChg>
        <pc:picChg chg="del">
          <ac:chgData name="Ilenia Perna" userId="43d90d7e-82f2-45dd-8507-7af8ec1ea30c" providerId="ADAL" clId="{889911B7-FE34-4B06-810B-5AE396814C6E}" dt="2026-04-27T12:11:22.109" v="3071" actId="478"/>
          <ac:picMkLst>
            <pc:docMk/>
            <pc:sldMk cId="3954645917" sldId="277"/>
            <ac:picMk id="10" creationId="{9EDC9F95-6500-50B0-CAAD-0714205A5DAC}"/>
          </ac:picMkLst>
        </pc:picChg>
        <pc:picChg chg="mod">
          <ac:chgData name="Ilenia Perna" userId="43d90d7e-82f2-45dd-8507-7af8ec1ea30c" providerId="ADAL" clId="{889911B7-FE34-4B06-810B-5AE396814C6E}" dt="2026-04-27T15:19:01.700" v="3330"/>
          <ac:picMkLst>
            <pc:docMk/>
            <pc:sldMk cId="3954645917" sldId="277"/>
            <ac:picMk id="11" creationId="{8360D781-13EB-2D20-D9C5-0C093D5F3A09}"/>
          </ac:picMkLst>
        </pc:picChg>
      </pc:sldChg>
    </pc:docChg>
  </pc:docChgLst>
  <pc:docChgLst>
    <pc:chgData name="Ilenia Perna" userId="43d90d7e-82f2-45dd-8507-7af8ec1ea30c" providerId="ADAL" clId="{D948932D-0C0F-4189-A70D-9749EE1D5AF8}"/>
    <pc:docChg chg="custSel modSld">
      <pc:chgData name="Ilenia Perna" userId="43d90d7e-82f2-45dd-8507-7af8ec1ea30c" providerId="ADAL" clId="{D948932D-0C0F-4189-A70D-9749EE1D5AF8}" dt="2026-04-28T08:32:52.082" v="3" actId="3626"/>
      <pc:docMkLst>
        <pc:docMk/>
      </pc:docMkLst>
      <pc:sldChg chg="modSp mod">
        <pc:chgData name="Ilenia Perna" userId="43d90d7e-82f2-45dd-8507-7af8ec1ea30c" providerId="ADAL" clId="{D948932D-0C0F-4189-A70D-9749EE1D5AF8}" dt="2026-04-28T08:32:52.082" v="3" actId="3626"/>
        <pc:sldMkLst>
          <pc:docMk/>
          <pc:sldMk cId="2043769584" sldId="270"/>
        </pc:sldMkLst>
        <pc:graphicFrameChg chg="mod modGraphic">
          <ac:chgData name="Ilenia Perna" userId="43d90d7e-82f2-45dd-8507-7af8ec1ea30c" providerId="ADAL" clId="{D948932D-0C0F-4189-A70D-9749EE1D5AF8}" dt="2026-04-28T08:32:52.082" v="3" actId="3626"/>
          <ac:graphicFrameMkLst>
            <pc:docMk/>
            <pc:sldMk cId="2043769584" sldId="270"/>
            <ac:graphicFrameMk id="6" creationId="{607C15B4-B78F-2C9E-20D7-DA97C325CF13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prfesrfse2127.regione.molise.it/" TargetMode="Externa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hyperlink" Target="ELENCO%20OPERAZIONI.xlsx" TargetMode="External"/><Relationship Id="rId1" Type="http://schemas.openxmlformats.org/officeDocument/2006/relationships/hyperlink" Target="CALENDARIO%20AVVISI.xls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prfesrfse2127.regione.molise.it/" TargetMode="External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hyperlink" Target="ELENCO%20OPERAZIONI.xlsx" TargetMode="External"/><Relationship Id="rId1" Type="http://schemas.openxmlformats.org/officeDocument/2006/relationships/hyperlink" Target="CALENDARIO%20AVVISI.xls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0607C6-C384-4CCC-BFAD-2D5A6E49B88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E37F7C3-71D8-4DC2-B028-77FD6A5B12DE}">
      <dgm:prSet phldrT="[Testo]" phldr="0" custT="1"/>
      <dgm:spPr/>
      <dgm:t>
        <a:bodyPr/>
        <a:lstStyle/>
        <a:p>
          <a:r>
            <a:rPr lang="it-IT" sz="1400" dirty="0">
              <a:effectLst/>
              <a:latin typeface="Aptos" panose="020B0004020202020204" pitchFamily="34" charset="0"/>
            </a:rPr>
            <a:t>Strategia di comunicazione PR Molise FESR FSE+ 2021/2027 </a:t>
          </a:r>
        </a:p>
        <a:p>
          <a:r>
            <a:rPr lang="it-IT" sz="1400" dirty="0">
              <a:latin typeface="Aptos" panose="020B0004020202020204" pitchFamily="34" charset="0"/>
            </a:rPr>
            <a:t>D.G.R. n. 422 del 25-11-2025</a:t>
          </a:r>
          <a:endParaRPr lang="it-IT" sz="1700" dirty="0">
            <a:latin typeface="Aptos" panose="020B0004020202020204" pitchFamily="34" charset="0"/>
          </a:endParaRPr>
        </a:p>
      </dgm:t>
    </dgm:pt>
    <dgm:pt modelId="{DEF54881-2F4D-41CC-BC13-7495BBD169D3}" type="parTrans" cxnId="{F7A3D2E9-BFD6-47EF-823F-F23DE563F6F6}">
      <dgm:prSet/>
      <dgm:spPr/>
      <dgm:t>
        <a:bodyPr/>
        <a:lstStyle/>
        <a:p>
          <a:endParaRPr lang="it-IT"/>
        </a:p>
      </dgm:t>
    </dgm:pt>
    <dgm:pt modelId="{F16C9EED-5825-4C42-ABF9-7B7AE1290066}" type="sibTrans" cxnId="{F7A3D2E9-BFD6-47EF-823F-F23DE563F6F6}">
      <dgm:prSet/>
      <dgm:spPr/>
      <dgm:t>
        <a:bodyPr/>
        <a:lstStyle/>
        <a:p>
          <a:endParaRPr lang="it-IT"/>
        </a:p>
      </dgm:t>
    </dgm:pt>
    <dgm:pt modelId="{2B824B2C-2BD7-4450-8AF7-983B17F1B0CB}">
      <dgm:prSet phldrT="[Testo]" custT="1"/>
      <dgm:spPr/>
      <dgm:t>
        <a:bodyPr/>
        <a:lstStyle/>
        <a:p>
          <a:r>
            <a: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Piano esecutivo di comunicazione 2025-2026</a:t>
          </a:r>
        </a:p>
        <a:p>
          <a:r>
            <a:rPr lang="it-IT" sz="1400" dirty="0">
              <a:latin typeface="Aptos" panose="020B0004020202020204" pitchFamily="34" charset="0"/>
            </a:rPr>
            <a:t>D.D. n. 7213 del 28-11-2025</a:t>
          </a:r>
          <a:endParaRPr lang="it-IT" sz="1400" dirty="0"/>
        </a:p>
      </dgm:t>
    </dgm:pt>
    <dgm:pt modelId="{2BFC05A2-423E-4730-A859-8280E29604FA}" type="parTrans" cxnId="{3D0C8106-B0A3-405F-AFDF-0E02D2453ED5}">
      <dgm:prSet/>
      <dgm:spPr/>
      <dgm:t>
        <a:bodyPr/>
        <a:lstStyle/>
        <a:p>
          <a:endParaRPr lang="it-IT"/>
        </a:p>
      </dgm:t>
    </dgm:pt>
    <dgm:pt modelId="{09927BA2-FED2-4A80-9B88-8D2B9BA1BC07}" type="sibTrans" cxnId="{3D0C8106-B0A3-405F-AFDF-0E02D2453ED5}">
      <dgm:prSet/>
      <dgm:spPr/>
      <dgm:t>
        <a:bodyPr/>
        <a:lstStyle/>
        <a:p>
          <a:endParaRPr lang="it-IT"/>
        </a:p>
      </dgm:t>
    </dgm:pt>
    <dgm:pt modelId="{5D0F6525-251E-434A-9CE8-B4DB274EEA9F}">
      <dgm:prSet phldrT="[Testo]" custT="1"/>
      <dgm:spPr/>
      <dgm:t>
        <a:bodyPr/>
        <a:lstStyle/>
        <a:p>
          <a:pPr>
            <a:buNone/>
          </a:pPr>
          <a:r>
            <a:rPr lang="it-IT" sz="14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Costituzione Rete Referenti Comunicazione (RRC)</a:t>
          </a:r>
        </a:p>
        <a:p>
          <a:pPr>
            <a:buNone/>
          </a:pPr>
          <a:r>
            <a:rPr lang="it-IT" sz="1400" dirty="0">
              <a:latin typeface="Aptos" panose="020B0004020202020204" pitchFamily="34" charset="0"/>
            </a:rPr>
            <a:t>D.D. n. 200 del 21-01-2026</a:t>
          </a:r>
        </a:p>
      </dgm:t>
    </dgm:pt>
    <dgm:pt modelId="{24CBC163-9394-4A5C-A360-42E7FC3A7031}" type="parTrans" cxnId="{F7436BF8-B8D1-4511-883A-70E1EB77255A}">
      <dgm:prSet/>
      <dgm:spPr/>
      <dgm:t>
        <a:bodyPr/>
        <a:lstStyle/>
        <a:p>
          <a:endParaRPr lang="it-IT"/>
        </a:p>
      </dgm:t>
    </dgm:pt>
    <dgm:pt modelId="{950024DF-2BC4-4309-9E1D-A6B51B39507B}" type="sibTrans" cxnId="{F7436BF8-B8D1-4511-883A-70E1EB77255A}">
      <dgm:prSet/>
      <dgm:spPr/>
      <dgm:t>
        <a:bodyPr/>
        <a:lstStyle/>
        <a:p>
          <a:endParaRPr lang="it-IT"/>
        </a:p>
      </dgm:t>
    </dgm:pt>
    <dgm:pt modelId="{9F545544-94E9-4E83-BBB3-65AE88ADC7A1}">
      <dgm:prSet phldrT="[Testo]" custT="1"/>
      <dgm:spPr/>
      <dgm:t>
        <a:bodyPr/>
        <a:lstStyle/>
        <a:p>
          <a:pPr>
            <a:buNone/>
          </a:pPr>
          <a:r>
            <a:rPr lang="it-IT" sz="14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Approvazione linee guida operative a supporto dei beneficiari per le attività di informazione e comunicazione</a:t>
          </a:r>
        </a:p>
        <a:p>
          <a:pPr>
            <a:buNone/>
          </a:pPr>
          <a:r>
            <a:rPr lang="it-IT" sz="1400" i="0" dirty="0">
              <a:effectLst/>
              <a:latin typeface="Aptos" panose="020B0004020202020204" pitchFamily="34" charset="0"/>
            </a:rPr>
            <a:t>D.D. n. 547 del 4-02-2026</a:t>
          </a:r>
        </a:p>
      </dgm:t>
    </dgm:pt>
    <dgm:pt modelId="{E7B2791C-9D67-4E21-AB76-6071F94DCAD9}" type="parTrans" cxnId="{FAC71A42-18CB-4C9F-BFF8-0800BE9174A0}">
      <dgm:prSet/>
      <dgm:spPr/>
      <dgm:t>
        <a:bodyPr/>
        <a:lstStyle/>
        <a:p>
          <a:endParaRPr lang="it-IT"/>
        </a:p>
      </dgm:t>
    </dgm:pt>
    <dgm:pt modelId="{F92292BA-36BF-429B-913E-3CFA0F0C29AB}" type="sibTrans" cxnId="{FAC71A42-18CB-4C9F-BFF8-0800BE9174A0}">
      <dgm:prSet/>
      <dgm:spPr/>
      <dgm:t>
        <a:bodyPr/>
        <a:lstStyle/>
        <a:p>
          <a:endParaRPr lang="it-IT"/>
        </a:p>
      </dgm:t>
    </dgm:pt>
    <dgm:pt modelId="{57F8A37D-535A-4E79-B436-9BCFB6294744}">
      <dgm:prSet phldrT="[Testo]" custT="1"/>
      <dgm:spPr/>
      <dgm:t>
        <a:bodyPr/>
        <a:lstStyle/>
        <a:p>
          <a:pPr>
            <a:buNone/>
          </a:pPr>
          <a:r>
            <a:rPr lang="it-IT" sz="14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Approvazione Vademecum di identità visiva per le attività di informazione e comunicazione ad uso interno e per gli addetti ai lavori</a:t>
          </a:r>
        </a:p>
        <a:p>
          <a:pPr>
            <a:buNone/>
          </a:pPr>
          <a:r>
            <a:rPr lang="it-IT" sz="1400" i="0" dirty="0">
              <a:effectLst/>
              <a:latin typeface="Aptos" panose="020B0004020202020204" pitchFamily="34" charset="0"/>
            </a:rPr>
            <a:t>D.D. n. 1040 del 24-02-2026</a:t>
          </a:r>
        </a:p>
      </dgm:t>
    </dgm:pt>
    <dgm:pt modelId="{B75C3DB2-6AB5-4EF2-B713-918435F31E70}" type="parTrans" cxnId="{8BA80F35-0D70-4E49-BEFE-9A82D91FB027}">
      <dgm:prSet/>
      <dgm:spPr/>
      <dgm:t>
        <a:bodyPr/>
        <a:lstStyle/>
        <a:p>
          <a:endParaRPr lang="it-IT"/>
        </a:p>
      </dgm:t>
    </dgm:pt>
    <dgm:pt modelId="{11E1FDC1-83FC-4BD3-91F3-F88CA24A507E}" type="sibTrans" cxnId="{8BA80F35-0D70-4E49-BEFE-9A82D91FB027}">
      <dgm:prSet/>
      <dgm:spPr/>
      <dgm:t>
        <a:bodyPr/>
        <a:lstStyle/>
        <a:p>
          <a:endParaRPr lang="it-IT"/>
        </a:p>
      </dgm:t>
    </dgm:pt>
    <dgm:pt modelId="{CB6BCE20-56D3-47A2-9661-F4893C5A5AE4}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Realizzazione sito web tematico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https://prfesrfse2127.regione.molise.it/</a:t>
          </a: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e (</a:t>
          </a:r>
          <a:r>
            <a:rPr lang="it-IT" sz="1200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ri</a:t>
          </a: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)attivazione canali social POR 2014-2020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Dicembre/Gennaio 2026</a:t>
          </a:r>
        </a:p>
      </dgm:t>
    </dgm:pt>
    <dgm:pt modelId="{9CE4C5BF-6C36-44C1-8B9B-469B6EA9E186}" type="parTrans" cxnId="{C80A4931-6087-4D28-B2D5-9ADC8BC3A542}">
      <dgm:prSet/>
      <dgm:spPr/>
      <dgm:t>
        <a:bodyPr/>
        <a:lstStyle/>
        <a:p>
          <a:endParaRPr lang="it-IT"/>
        </a:p>
      </dgm:t>
    </dgm:pt>
    <dgm:pt modelId="{A95BD1A5-6A16-42A7-B6D0-A8E9CF507CBF}" type="sibTrans" cxnId="{C80A4931-6087-4D28-B2D5-9ADC8BC3A542}">
      <dgm:prSet/>
      <dgm:spPr/>
      <dgm:t>
        <a:bodyPr/>
        <a:lstStyle/>
        <a:p>
          <a:endParaRPr lang="it-IT"/>
        </a:p>
      </dgm:t>
    </dgm:pt>
    <dgm:pt modelId="{3394EAE6-FBDC-430C-9321-1D335A058B0C}" type="pres">
      <dgm:prSet presAssocID="{D50607C6-C384-4CCC-BFAD-2D5A6E49B88C}" presName="diagram" presStyleCnt="0">
        <dgm:presLayoutVars>
          <dgm:dir/>
          <dgm:resizeHandles val="exact"/>
        </dgm:presLayoutVars>
      </dgm:prSet>
      <dgm:spPr/>
    </dgm:pt>
    <dgm:pt modelId="{C73EB61B-33D9-4292-9C4E-7473F518578B}" type="pres">
      <dgm:prSet presAssocID="{5E37F7C3-71D8-4DC2-B028-77FD6A5B12DE}" presName="node" presStyleLbl="node1" presStyleIdx="0" presStyleCnt="6" custLinFactNeighborX="-170" custLinFactNeighborY="1428">
        <dgm:presLayoutVars>
          <dgm:bulletEnabled val="1"/>
        </dgm:presLayoutVars>
      </dgm:prSet>
      <dgm:spPr/>
    </dgm:pt>
    <dgm:pt modelId="{26B9EEDE-A36B-4D86-B09B-8DA5069D30D0}" type="pres">
      <dgm:prSet presAssocID="{F16C9EED-5825-4C42-ABF9-7B7AE1290066}" presName="sibTrans" presStyleCnt="0"/>
      <dgm:spPr/>
    </dgm:pt>
    <dgm:pt modelId="{526BD96F-BBEB-4C3E-B1E2-1CD796EBF1AD}" type="pres">
      <dgm:prSet presAssocID="{2B824B2C-2BD7-4450-8AF7-983B17F1B0CB}" presName="node" presStyleLbl="node1" presStyleIdx="1" presStyleCnt="6">
        <dgm:presLayoutVars>
          <dgm:bulletEnabled val="1"/>
        </dgm:presLayoutVars>
      </dgm:prSet>
      <dgm:spPr/>
    </dgm:pt>
    <dgm:pt modelId="{D35E4DCB-BEBE-49C9-A082-47BB45F25F5E}" type="pres">
      <dgm:prSet presAssocID="{09927BA2-FED2-4A80-9B88-8D2B9BA1BC07}" presName="sibTrans" presStyleCnt="0"/>
      <dgm:spPr/>
    </dgm:pt>
    <dgm:pt modelId="{E4B31BE6-2D85-4F4A-B3FC-FEADFDA71AA5}" type="pres">
      <dgm:prSet presAssocID="{CB6BCE20-56D3-47A2-9661-F4893C5A5AE4}" presName="node" presStyleLbl="node1" presStyleIdx="2" presStyleCnt="6">
        <dgm:presLayoutVars>
          <dgm:bulletEnabled val="1"/>
        </dgm:presLayoutVars>
      </dgm:prSet>
      <dgm:spPr/>
    </dgm:pt>
    <dgm:pt modelId="{74185BD9-A295-4B40-8D31-9C881D098D04}" type="pres">
      <dgm:prSet presAssocID="{A95BD1A5-6A16-42A7-B6D0-A8E9CF507CBF}" presName="sibTrans" presStyleCnt="0"/>
      <dgm:spPr/>
    </dgm:pt>
    <dgm:pt modelId="{B99E191D-E92A-4A12-9977-4BD54C735B08}" type="pres">
      <dgm:prSet presAssocID="{5D0F6525-251E-434A-9CE8-B4DB274EEA9F}" presName="node" presStyleLbl="node1" presStyleIdx="3" presStyleCnt="6">
        <dgm:presLayoutVars>
          <dgm:bulletEnabled val="1"/>
        </dgm:presLayoutVars>
      </dgm:prSet>
      <dgm:spPr/>
    </dgm:pt>
    <dgm:pt modelId="{4B06F5F5-7E48-4B22-BBE3-E82DD85DA440}" type="pres">
      <dgm:prSet presAssocID="{950024DF-2BC4-4309-9E1D-A6B51B39507B}" presName="sibTrans" presStyleCnt="0"/>
      <dgm:spPr/>
    </dgm:pt>
    <dgm:pt modelId="{53A9A66B-32E3-423B-B9E8-A3299AD9AE5B}" type="pres">
      <dgm:prSet presAssocID="{9F545544-94E9-4E83-BBB3-65AE88ADC7A1}" presName="node" presStyleLbl="node1" presStyleIdx="4" presStyleCnt="6">
        <dgm:presLayoutVars>
          <dgm:bulletEnabled val="1"/>
        </dgm:presLayoutVars>
      </dgm:prSet>
      <dgm:spPr/>
    </dgm:pt>
    <dgm:pt modelId="{CAF61541-A3ED-4C29-9FEF-8FF36ABA8E4B}" type="pres">
      <dgm:prSet presAssocID="{F92292BA-36BF-429B-913E-3CFA0F0C29AB}" presName="sibTrans" presStyleCnt="0"/>
      <dgm:spPr/>
    </dgm:pt>
    <dgm:pt modelId="{5B0E4081-72C8-46EC-8FD4-8480D17A7CB0}" type="pres">
      <dgm:prSet presAssocID="{57F8A37D-535A-4E79-B436-9BCFB6294744}" presName="node" presStyleLbl="node1" presStyleIdx="5" presStyleCnt="6">
        <dgm:presLayoutVars>
          <dgm:bulletEnabled val="1"/>
        </dgm:presLayoutVars>
      </dgm:prSet>
      <dgm:spPr/>
    </dgm:pt>
  </dgm:ptLst>
  <dgm:cxnLst>
    <dgm:cxn modelId="{3D0C8106-B0A3-405F-AFDF-0E02D2453ED5}" srcId="{D50607C6-C384-4CCC-BFAD-2D5A6E49B88C}" destId="{2B824B2C-2BD7-4450-8AF7-983B17F1B0CB}" srcOrd="1" destOrd="0" parTransId="{2BFC05A2-423E-4730-A859-8280E29604FA}" sibTransId="{09927BA2-FED2-4A80-9B88-8D2B9BA1BC07}"/>
    <dgm:cxn modelId="{E7C2D20D-3B99-4052-84FC-6366AF2339C0}" type="presOf" srcId="{9F545544-94E9-4E83-BBB3-65AE88ADC7A1}" destId="{53A9A66B-32E3-423B-B9E8-A3299AD9AE5B}" srcOrd="0" destOrd="0" presId="urn:microsoft.com/office/officeart/2005/8/layout/default"/>
    <dgm:cxn modelId="{C80A4931-6087-4D28-B2D5-9ADC8BC3A542}" srcId="{D50607C6-C384-4CCC-BFAD-2D5A6E49B88C}" destId="{CB6BCE20-56D3-47A2-9661-F4893C5A5AE4}" srcOrd="2" destOrd="0" parTransId="{9CE4C5BF-6C36-44C1-8B9B-469B6EA9E186}" sibTransId="{A95BD1A5-6A16-42A7-B6D0-A8E9CF507CBF}"/>
    <dgm:cxn modelId="{8BA80F35-0D70-4E49-BEFE-9A82D91FB027}" srcId="{D50607C6-C384-4CCC-BFAD-2D5A6E49B88C}" destId="{57F8A37D-535A-4E79-B436-9BCFB6294744}" srcOrd="5" destOrd="0" parTransId="{B75C3DB2-6AB5-4EF2-B713-918435F31E70}" sibTransId="{11E1FDC1-83FC-4BD3-91F3-F88CA24A507E}"/>
    <dgm:cxn modelId="{66BA643B-64D2-4421-ACFA-B18F4CA2CEEF}" type="presOf" srcId="{2B824B2C-2BD7-4450-8AF7-983B17F1B0CB}" destId="{526BD96F-BBEB-4C3E-B1E2-1CD796EBF1AD}" srcOrd="0" destOrd="0" presId="urn:microsoft.com/office/officeart/2005/8/layout/default"/>
    <dgm:cxn modelId="{FAC71A42-18CB-4C9F-BFF8-0800BE9174A0}" srcId="{D50607C6-C384-4CCC-BFAD-2D5A6E49B88C}" destId="{9F545544-94E9-4E83-BBB3-65AE88ADC7A1}" srcOrd="4" destOrd="0" parTransId="{E7B2791C-9D67-4E21-AB76-6071F94DCAD9}" sibTransId="{F92292BA-36BF-429B-913E-3CFA0F0C29AB}"/>
    <dgm:cxn modelId="{3095906E-9E38-403F-94F9-C704123E3924}" type="presOf" srcId="{5E37F7C3-71D8-4DC2-B028-77FD6A5B12DE}" destId="{C73EB61B-33D9-4292-9C4E-7473F518578B}" srcOrd="0" destOrd="0" presId="urn:microsoft.com/office/officeart/2005/8/layout/default"/>
    <dgm:cxn modelId="{B4A3429D-8358-4D67-928C-0BCA29580803}" type="presOf" srcId="{5D0F6525-251E-434A-9CE8-B4DB274EEA9F}" destId="{B99E191D-E92A-4A12-9977-4BD54C735B08}" srcOrd="0" destOrd="0" presId="urn:microsoft.com/office/officeart/2005/8/layout/default"/>
    <dgm:cxn modelId="{C8DE24A7-5320-490B-8142-A385B8E2949A}" type="presOf" srcId="{CB6BCE20-56D3-47A2-9661-F4893C5A5AE4}" destId="{E4B31BE6-2D85-4F4A-B3FC-FEADFDA71AA5}" srcOrd="0" destOrd="0" presId="urn:microsoft.com/office/officeart/2005/8/layout/default"/>
    <dgm:cxn modelId="{A98F76D4-9324-430E-A697-7B8889D5C828}" type="presOf" srcId="{57F8A37D-535A-4E79-B436-9BCFB6294744}" destId="{5B0E4081-72C8-46EC-8FD4-8480D17A7CB0}" srcOrd="0" destOrd="0" presId="urn:microsoft.com/office/officeart/2005/8/layout/default"/>
    <dgm:cxn modelId="{4CA425D9-5621-48AE-B4CB-396C87871C95}" type="presOf" srcId="{D50607C6-C384-4CCC-BFAD-2D5A6E49B88C}" destId="{3394EAE6-FBDC-430C-9321-1D335A058B0C}" srcOrd="0" destOrd="0" presId="urn:microsoft.com/office/officeart/2005/8/layout/default"/>
    <dgm:cxn modelId="{F7A3D2E9-BFD6-47EF-823F-F23DE563F6F6}" srcId="{D50607C6-C384-4CCC-BFAD-2D5A6E49B88C}" destId="{5E37F7C3-71D8-4DC2-B028-77FD6A5B12DE}" srcOrd="0" destOrd="0" parTransId="{DEF54881-2F4D-41CC-BC13-7495BBD169D3}" sibTransId="{F16C9EED-5825-4C42-ABF9-7B7AE1290066}"/>
    <dgm:cxn modelId="{F7436BF8-B8D1-4511-883A-70E1EB77255A}" srcId="{D50607C6-C384-4CCC-BFAD-2D5A6E49B88C}" destId="{5D0F6525-251E-434A-9CE8-B4DB274EEA9F}" srcOrd="3" destOrd="0" parTransId="{24CBC163-9394-4A5C-A360-42E7FC3A7031}" sibTransId="{950024DF-2BC4-4309-9E1D-A6B51B39507B}"/>
    <dgm:cxn modelId="{2710E85A-5D9A-4E29-A671-BCFB203F1608}" type="presParOf" srcId="{3394EAE6-FBDC-430C-9321-1D335A058B0C}" destId="{C73EB61B-33D9-4292-9C4E-7473F518578B}" srcOrd="0" destOrd="0" presId="urn:microsoft.com/office/officeart/2005/8/layout/default"/>
    <dgm:cxn modelId="{FD13AABA-30F6-451A-9E45-EA19579F6D78}" type="presParOf" srcId="{3394EAE6-FBDC-430C-9321-1D335A058B0C}" destId="{26B9EEDE-A36B-4D86-B09B-8DA5069D30D0}" srcOrd="1" destOrd="0" presId="urn:microsoft.com/office/officeart/2005/8/layout/default"/>
    <dgm:cxn modelId="{385368DE-208F-4F9B-B280-EE53F4F89258}" type="presParOf" srcId="{3394EAE6-FBDC-430C-9321-1D335A058B0C}" destId="{526BD96F-BBEB-4C3E-B1E2-1CD796EBF1AD}" srcOrd="2" destOrd="0" presId="urn:microsoft.com/office/officeart/2005/8/layout/default"/>
    <dgm:cxn modelId="{602CF70D-CCD9-4DE4-A8CE-BD813D040C45}" type="presParOf" srcId="{3394EAE6-FBDC-430C-9321-1D335A058B0C}" destId="{D35E4DCB-BEBE-49C9-A082-47BB45F25F5E}" srcOrd="3" destOrd="0" presId="urn:microsoft.com/office/officeart/2005/8/layout/default"/>
    <dgm:cxn modelId="{ACFB560B-2015-4B03-AC2F-9CAAF0E09542}" type="presParOf" srcId="{3394EAE6-FBDC-430C-9321-1D335A058B0C}" destId="{E4B31BE6-2D85-4F4A-B3FC-FEADFDA71AA5}" srcOrd="4" destOrd="0" presId="urn:microsoft.com/office/officeart/2005/8/layout/default"/>
    <dgm:cxn modelId="{87CA34F9-D111-43AA-87A3-B4455A380A3E}" type="presParOf" srcId="{3394EAE6-FBDC-430C-9321-1D335A058B0C}" destId="{74185BD9-A295-4B40-8D31-9C881D098D04}" srcOrd="5" destOrd="0" presId="urn:microsoft.com/office/officeart/2005/8/layout/default"/>
    <dgm:cxn modelId="{BE66EF8D-483E-4979-9708-8797A0619CCC}" type="presParOf" srcId="{3394EAE6-FBDC-430C-9321-1D335A058B0C}" destId="{B99E191D-E92A-4A12-9977-4BD54C735B08}" srcOrd="6" destOrd="0" presId="urn:microsoft.com/office/officeart/2005/8/layout/default"/>
    <dgm:cxn modelId="{AB0C4BCC-4EE1-4C13-8077-60A4267B59E7}" type="presParOf" srcId="{3394EAE6-FBDC-430C-9321-1D335A058B0C}" destId="{4B06F5F5-7E48-4B22-BBE3-E82DD85DA440}" srcOrd="7" destOrd="0" presId="urn:microsoft.com/office/officeart/2005/8/layout/default"/>
    <dgm:cxn modelId="{10D53090-B76B-4B8B-ABDD-06739FFF4D13}" type="presParOf" srcId="{3394EAE6-FBDC-430C-9321-1D335A058B0C}" destId="{53A9A66B-32E3-423B-B9E8-A3299AD9AE5B}" srcOrd="8" destOrd="0" presId="urn:microsoft.com/office/officeart/2005/8/layout/default"/>
    <dgm:cxn modelId="{F3B5C414-9758-43E1-B7AC-8168E64AD783}" type="presParOf" srcId="{3394EAE6-FBDC-430C-9321-1D335A058B0C}" destId="{CAF61541-A3ED-4C29-9FEF-8FF36ABA8E4B}" srcOrd="9" destOrd="0" presId="urn:microsoft.com/office/officeart/2005/8/layout/default"/>
    <dgm:cxn modelId="{A101D8FB-F464-4BB0-ABE5-1163EED1B0DD}" type="presParOf" srcId="{3394EAE6-FBDC-430C-9321-1D335A058B0C}" destId="{5B0E4081-72C8-46EC-8FD4-8480D17A7CB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CD8E89-A1A9-734C-B519-5496C3814F5E}" type="doc">
      <dgm:prSet loTypeId="urn:microsoft.com/office/officeart/2009/3/layout/CircleRelationship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1492490-B6F9-194F-A943-99EDDE179604}">
      <dgm:prSet custT="1"/>
      <dgm:spPr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>
            <a:buFont typeface="+mj-lt"/>
            <a:buAutoNum type="arabicPeriod"/>
          </a:pPr>
          <a:r>
            <a:rPr lang="it-IT" sz="1200" b="1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interni all’Amministrazione regionale</a:t>
          </a:r>
          <a:r>
            <a:rPr lang="it-IT" sz="1200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 </a:t>
          </a:r>
        </a:p>
        <a:p>
          <a:pPr>
            <a:buFont typeface="+mj-lt"/>
            <a:buAutoNum type="arabicPeriod"/>
          </a:pPr>
          <a:r>
            <a:rPr lang="it-IT" sz="1050" i="1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(</a:t>
          </a:r>
          <a:r>
            <a:rPr lang="it-IT" sz="900" i="1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coinvolti a seconda degli obiettivi di policy interessati)</a:t>
          </a:r>
        </a:p>
      </dgm:t>
    </dgm:pt>
    <dgm:pt modelId="{E2638121-32AC-3942-AA86-9BCDDAF9EC47}" type="parTrans" cxnId="{B1AC21AB-9655-2A4E-94C9-9919174FC48F}">
      <dgm:prSet/>
      <dgm:spPr/>
      <dgm:t>
        <a:bodyPr/>
        <a:lstStyle/>
        <a:p>
          <a:endParaRPr lang="it-IT"/>
        </a:p>
      </dgm:t>
    </dgm:pt>
    <dgm:pt modelId="{6F9CE7DD-A62D-C14F-AF1A-43A4F99CDF17}" type="sibTrans" cxnId="{B1AC21AB-9655-2A4E-94C9-9919174FC48F}">
      <dgm:prSet/>
      <dgm:spPr/>
      <dgm:t>
        <a:bodyPr/>
        <a:lstStyle/>
        <a:p>
          <a:endParaRPr lang="it-IT"/>
        </a:p>
      </dgm:t>
    </dgm:pt>
    <dgm:pt modelId="{DE487334-42AC-C64D-8C73-F9ACA8B1C732}">
      <dgm:prSet custT="1"/>
      <dgm:spPr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>
            <a:buFont typeface="+mj-lt"/>
            <a:buAutoNum type="arabicPeriod"/>
          </a:pPr>
          <a:r>
            <a:rPr lang="it-IT" sz="12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stakeholders</a:t>
          </a:r>
          <a:r>
            <a:rPr lang="it-IT" sz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</a:t>
          </a:r>
          <a:r>
            <a:rPr lang="it-IT" sz="12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portatori di interessi - esterni</a:t>
          </a:r>
          <a:r>
            <a:rPr lang="it-IT" sz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2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alla Regione</a:t>
          </a:r>
          <a:r>
            <a:rPr lang="it-IT" sz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0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(es. Università del Molise, Ufficio Scolastico Regionale, Molise Dati Spa, Organismi intermedi, Autorità Urbane, </a:t>
          </a:r>
          <a:r>
            <a:rPr lang="it-IT" sz="1000" dirty="0" err="1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Ecoter</a:t>
          </a:r>
          <a:r>
            <a:rPr lang="it-IT" sz="10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000" dirty="0" err="1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srl</a:t>
          </a:r>
          <a:r>
            <a:rPr lang="it-IT" sz="10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) a cui si aggiungono di volta in volta rappresentanti del partenariato economico-sociale e dell’associazionismo</a:t>
          </a:r>
          <a:endParaRPr lang="it-IT" sz="1000" dirty="0">
            <a:solidFill>
              <a:schemeClr val="accent1">
                <a:lumMod val="75000"/>
              </a:schemeClr>
            </a:solidFill>
          </a:endParaRPr>
        </a:p>
      </dgm:t>
    </dgm:pt>
    <dgm:pt modelId="{D56A83B0-DAB1-CC48-B29A-5B4D9A21ABDD}" type="parTrans" cxnId="{17096F3A-E1BF-6F4F-83E0-A5A37193DCEA}">
      <dgm:prSet/>
      <dgm:spPr/>
      <dgm:t>
        <a:bodyPr/>
        <a:lstStyle/>
        <a:p>
          <a:endParaRPr lang="it-IT"/>
        </a:p>
      </dgm:t>
    </dgm:pt>
    <dgm:pt modelId="{A20C3030-4786-F94A-8F9B-683D8F9A4E5F}" type="sibTrans" cxnId="{17096F3A-E1BF-6F4F-83E0-A5A37193DCEA}">
      <dgm:prSet/>
      <dgm:spPr/>
      <dgm:t>
        <a:bodyPr/>
        <a:lstStyle/>
        <a:p>
          <a:endParaRPr lang="it-IT"/>
        </a:p>
      </dgm:t>
    </dgm:pt>
    <dgm:pt modelId="{C2E6DCF5-D4F8-D946-8C60-8D580179C183}">
      <dgm:prSet phldrT="[Testo]" custT="1"/>
      <dgm:spPr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l"/>
          <a:endParaRPr lang="it-IT" sz="1000" b="1" dirty="0">
            <a:solidFill>
              <a:schemeClr val="accent1">
                <a:lumMod val="75000"/>
              </a:schemeClr>
            </a:solidFill>
          </a:endParaRPr>
        </a:p>
        <a:p>
          <a:pPr algn="l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l">
            <a:buNone/>
          </a:pPr>
          <a:endParaRPr lang="it-IT" sz="1800" dirty="0"/>
        </a:p>
        <a:p>
          <a:pPr algn="l">
            <a:buNone/>
          </a:pPr>
          <a:r>
            <a:rPr lang="it-IT" sz="18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È un gruppo interistituzionale costituito da 23 referenti</a:t>
          </a:r>
        </a:p>
        <a:p>
          <a:pPr algn="l">
            <a:buNone/>
          </a:pPr>
          <a:r>
            <a:rPr lang="it-IT" sz="18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 Sono stati individuati direttamente dalle varie strutture tramite la compilazione di un form on line</a:t>
          </a:r>
        </a:p>
      </dgm:t>
    </dgm:pt>
    <dgm:pt modelId="{1E323B80-04EF-4D48-92D1-9C20899D7F01}" type="sibTrans" cxnId="{AD8520DA-C1DE-AC44-9FE8-29EF13979B16}">
      <dgm:prSet/>
      <dgm:spPr/>
      <dgm:t>
        <a:bodyPr/>
        <a:lstStyle/>
        <a:p>
          <a:endParaRPr lang="it-IT"/>
        </a:p>
      </dgm:t>
    </dgm:pt>
    <dgm:pt modelId="{CBF01B53-F6A7-1840-A8AC-5A4685E10F74}" type="parTrans" cxnId="{AD8520DA-C1DE-AC44-9FE8-29EF13979B16}">
      <dgm:prSet/>
      <dgm:spPr/>
      <dgm:t>
        <a:bodyPr/>
        <a:lstStyle/>
        <a:p>
          <a:endParaRPr lang="it-IT"/>
        </a:p>
      </dgm:t>
    </dgm:pt>
    <dgm:pt modelId="{B7E5BE75-9EF7-4B17-981A-0AE5A81E7E0D}">
      <dgm:prSet/>
      <dgm:spPr/>
    </dgm:pt>
    <dgm:pt modelId="{2753CC2D-CC3B-4006-9D69-0DF70AD59DE5}" type="parTrans" cxnId="{E605AE61-9882-467B-9008-1C77523904D1}">
      <dgm:prSet/>
      <dgm:spPr/>
      <dgm:t>
        <a:bodyPr/>
        <a:lstStyle/>
        <a:p>
          <a:endParaRPr lang="it-IT"/>
        </a:p>
      </dgm:t>
    </dgm:pt>
    <dgm:pt modelId="{85D998A8-8B47-4064-B935-2505821DD074}" type="sibTrans" cxnId="{E605AE61-9882-467B-9008-1C77523904D1}">
      <dgm:prSet/>
      <dgm:spPr/>
      <dgm:t>
        <a:bodyPr/>
        <a:lstStyle/>
        <a:p>
          <a:endParaRPr lang="it-IT"/>
        </a:p>
      </dgm:t>
    </dgm:pt>
    <dgm:pt modelId="{112002A5-91C5-450D-B999-E87E5433E858}">
      <dgm:prSet/>
      <dgm:spPr/>
    </dgm:pt>
    <dgm:pt modelId="{7D1283AF-B444-428D-B488-524B84C9BC4A}" type="parTrans" cxnId="{19B6A760-4A49-44BE-9F16-3A66C088CF19}">
      <dgm:prSet/>
      <dgm:spPr/>
      <dgm:t>
        <a:bodyPr/>
        <a:lstStyle/>
        <a:p>
          <a:endParaRPr lang="it-IT"/>
        </a:p>
      </dgm:t>
    </dgm:pt>
    <dgm:pt modelId="{CF6D08B6-18AD-4266-B79C-4F4CE1663B3F}" type="sibTrans" cxnId="{19B6A760-4A49-44BE-9F16-3A66C088CF19}">
      <dgm:prSet/>
      <dgm:spPr/>
      <dgm:t>
        <a:bodyPr/>
        <a:lstStyle/>
        <a:p>
          <a:endParaRPr lang="it-IT"/>
        </a:p>
      </dgm:t>
    </dgm:pt>
    <dgm:pt modelId="{7F990C39-7A19-44B9-A04A-C3C854520C5B}">
      <dgm:prSet/>
      <dgm:spPr/>
    </dgm:pt>
    <dgm:pt modelId="{B0A4562D-4C2A-4E36-8799-4B564C8F6C27}" type="parTrans" cxnId="{62BC420C-A789-431B-A100-69757D921E13}">
      <dgm:prSet/>
      <dgm:spPr/>
      <dgm:t>
        <a:bodyPr/>
        <a:lstStyle/>
        <a:p>
          <a:endParaRPr lang="it-IT"/>
        </a:p>
      </dgm:t>
    </dgm:pt>
    <dgm:pt modelId="{EB63B101-18F9-4B1D-B12F-47E5DC9C93FF}" type="sibTrans" cxnId="{62BC420C-A789-431B-A100-69757D921E13}">
      <dgm:prSet/>
      <dgm:spPr/>
      <dgm:t>
        <a:bodyPr/>
        <a:lstStyle/>
        <a:p>
          <a:endParaRPr lang="it-IT"/>
        </a:p>
      </dgm:t>
    </dgm:pt>
    <dgm:pt modelId="{8D1D3002-F3D5-40D2-9B76-10195EDBA5EE}">
      <dgm:prSet/>
      <dgm:spPr/>
    </dgm:pt>
    <dgm:pt modelId="{439F5533-CD50-49F4-A7E8-2B5A2EC0EB1C}" type="parTrans" cxnId="{23B47C56-5145-4E40-A9AD-72744FB19CBD}">
      <dgm:prSet/>
      <dgm:spPr/>
      <dgm:t>
        <a:bodyPr/>
        <a:lstStyle/>
        <a:p>
          <a:endParaRPr lang="it-IT"/>
        </a:p>
      </dgm:t>
    </dgm:pt>
    <dgm:pt modelId="{E629B135-9BE0-4380-98DC-EE9E14C7E3DF}" type="sibTrans" cxnId="{23B47C56-5145-4E40-A9AD-72744FB19CBD}">
      <dgm:prSet/>
      <dgm:spPr/>
      <dgm:t>
        <a:bodyPr/>
        <a:lstStyle/>
        <a:p>
          <a:endParaRPr lang="it-IT"/>
        </a:p>
      </dgm:t>
    </dgm:pt>
    <dgm:pt modelId="{D5035BCC-9FD9-9C42-A2A6-91B36F38B8B3}">
      <dgm:prSet phldrT="[Testo]" custT="1"/>
      <dgm:spPr/>
      <dgm:t>
        <a:bodyPr/>
        <a:lstStyle/>
        <a:p>
          <a:r>
            <a:rPr lang="it-IT" sz="1200" dirty="0">
              <a:latin typeface="Aptos" panose="020B0004020202020204" pitchFamily="34" charset="0"/>
            </a:rPr>
            <a:t>D.D. n. 200 del 21-01-2026</a:t>
          </a:r>
        </a:p>
      </dgm:t>
    </dgm:pt>
    <dgm:pt modelId="{FAEF8950-25FB-A643-9058-C0042019441B}" type="sibTrans" cxnId="{B43A545A-3011-554D-99B5-9EC00A4C757E}">
      <dgm:prSet/>
      <dgm:spPr/>
      <dgm:t>
        <a:bodyPr/>
        <a:lstStyle/>
        <a:p>
          <a:endParaRPr lang="it-IT"/>
        </a:p>
      </dgm:t>
    </dgm:pt>
    <dgm:pt modelId="{B2E64335-6591-3C46-A17B-239A56859AF3}" type="parTrans" cxnId="{B43A545A-3011-554D-99B5-9EC00A4C757E}">
      <dgm:prSet/>
      <dgm:spPr/>
      <dgm:t>
        <a:bodyPr/>
        <a:lstStyle/>
        <a:p>
          <a:endParaRPr lang="it-IT"/>
        </a:p>
      </dgm:t>
    </dgm:pt>
    <dgm:pt modelId="{3BDE1744-56A8-DF48-89C9-6D3D7E01E48C}" type="pres">
      <dgm:prSet presAssocID="{3CCD8E89-A1A9-734C-B519-5496C3814F5E}" presName="Name0" presStyleCnt="0">
        <dgm:presLayoutVars>
          <dgm:chMax val="1"/>
          <dgm:chPref val="1"/>
        </dgm:presLayoutVars>
      </dgm:prSet>
      <dgm:spPr/>
    </dgm:pt>
    <dgm:pt modelId="{005F5D6A-6311-5A48-B56B-BA25E5A2F661}" type="pres">
      <dgm:prSet presAssocID="{C2E6DCF5-D4F8-D946-8C60-8D580179C183}" presName="Parent" presStyleLbl="node0" presStyleIdx="0" presStyleCnt="1" custScaleX="121134" custScaleY="122448" custLinFactNeighborX="69670" custLinFactNeighborY="1164">
        <dgm:presLayoutVars>
          <dgm:chMax val="5"/>
          <dgm:chPref val="5"/>
        </dgm:presLayoutVars>
      </dgm:prSet>
      <dgm:spPr/>
    </dgm:pt>
    <dgm:pt modelId="{6F305574-D78A-744C-900E-86C1559B7545}" type="pres">
      <dgm:prSet presAssocID="{C2E6DCF5-D4F8-D946-8C60-8D580179C183}" presName="Accent1" presStyleLbl="node1" presStyleIdx="0" presStyleCnt="15" custLinFactX="-200000" custLinFactNeighborX="-284318" custLinFactNeighborY="0"/>
      <dgm:spPr/>
    </dgm:pt>
    <dgm:pt modelId="{BFFBD480-AEE4-D94A-AD5E-43D7D0B38E72}" type="pres">
      <dgm:prSet presAssocID="{C2E6DCF5-D4F8-D946-8C60-8D580179C183}" presName="Accent2" presStyleLbl="node1" presStyleIdx="1" presStyleCnt="15" custLinFactNeighborX="73881" custLinFactNeighborY="92762"/>
      <dgm:spPr/>
    </dgm:pt>
    <dgm:pt modelId="{A47A113D-63DF-D446-A156-B106A00E9C4A}" type="pres">
      <dgm:prSet presAssocID="{C2E6DCF5-D4F8-D946-8C60-8D580179C183}" presName="Accent3" presStyleLbl="node1" presStyleIdx="2" presStyleCnt="15" custLinFactX="300000" custLinFactY="-173662" custLinFactNeighborX="354732" custLinFactNeighborY="-200000"/>
      <dgm:spPr/>
    </dgm:pt>
    <dgm:pt modelId="{66ED532E-C2EF-F24E-A258-596F992BDABC}" type="pres">
      <dgm:prSet presAssocID="{C2E6DCF5-D4F8-D946-8C60-8D580179C183}" presName="Accent4" presStyleLbl="node1" presStyleIdx="3" presStyleCnt="15"/>
      <dgm:spPr/>
    </dgm:pt>
    <dgm:pt modelId="{A05168EA-0BE6-EE4B-ACA6-B148C1B3B945}" type="pres">
      <dgm:prSet presAssocID="{C2E6DCF5-D4F8-D946-8C60-8D580179C183}" presName="Accent5" presStyleLbl="node1" presStyleIdx="4" presStyleCnt="15" custLinFactX="-100000" custLinFactY="-31768" custLinFactNeighborX="-145365" custLinFactNeighborY="-100000"/>
      <dgm:spPr/>
    </dgm:pt>
    <dgm:pt modelId="{BBFCE98B-753E-5841-8DB4-873CF05021C6}" type="pres">
      <dgm:prSet presAssocID="{C2E6DCF5-D4F8-D946-8C60-8D580179C183}" presName="Accent6" presStyleLbl="node1" presStyleIdx="5" presStyleCnt="15"/>
      <dgm:spPr/>
    </dgm:pt>
    <dgm:pt modelId="{D5149043-E1A9-574F-8546-C3688E5D41F0}" type="pres">
      <dgm:prSet presAssocID="{D5035BCC-9FD9-9C42-A2A6-91B36F38B8B3}" presName="Child1" presStyleLbl="node1" presStyleIdx="6" presStyleCnt="15" custScaleX="139748" custScaleY="65581" custLinFactX="121292" custLinFactNeighborX="200000" custLinFactNeighborY="-72731">
        <dgm:presLayoutVars>
          <dgm:chMax val="0"/>
          <dgm:chPref val="0"/>
        </dgm:presLayoutVars>
      </dgm:prSet>
      <dgm:spPr/>
    </dgm:pt>
    <dgm:pt modelId="{8510D878-FA4F-CC4A-BDDF-C3CE937AC3F6}" type="pres">
      <dgm:prSet presAssocID="{D5035BCC-9FD9-9C42-A2A6-91B36F38B8B3}" presName="Accent7" presStyleCnt="0"/>
      <dgm:spPr/>
    </dgm:pt>
    <dgm:pt modelId="{EB161FA0-46A1-764D-A951-10D42D5245BA}" type="pres">
      <dgm:prSet presAssocID="{D5035BCC-9FD9-9C42-A2A6-91B36F38B8B3}" presName="AccentHold1" presStyleLbl="node1" presStyleIdx="7" presStyleCnt="15" custLinFactX="-178887" custLinFactNeighborX="-200000" custLinFactNeighborY="-55986"/>
      <dgm:spPr/>
    </dgm:pt>
    <dgm:pt modelId="{8C13D337-10F1-F04A-9F45-640DD8AB8F21}" type="pres">
      <dgm:prSet presAssocID="{D5035BCC-9FD9-9C42-A2A6-91B36F38B8B3}" presName="Accent8" presStyleCnt="0"/>
      <dgm:spPr/>
    </dgm:pt>
    <dgm:pt modelId="{09961575-C149-094F-A64A-4D10CDBD93B8}" type="pres">
      <dgm:prSet presAssocID="{D5035BCC-9FD9-9C42-A2A6-91B36F38B8B3}" presName="AccentHold2" presStyleLbl="node1" presStyleIdx="8" presStyleCnt="15" custLinFactX="433420" custLinFactY="-100000" custLinFactNeighborX="500000" custLinFactNeighborY="-194828"/>
      <dgm:spPr>
        <a:solidFill>
          <a:schemeClr val="accent1">
            <a:hueOff val="0"/>
            <a:satOff val="0"/>
            <a:lumOff val="0"/>
            <a:alpha val="60375"/>
          </a:schemeClr>
        </a:solidFill>
      </dgm:spPr>
    </dgm:pt>
    <dgm:pt modelId="{C43317FE-9FE5-0E4C-B721-545A392E2316}" type="pres">
      <dgm:prSet presAssocID="{21492490-B6F9-194F-A943-99EDDE179604}" presName="Child2" presStyleLbl="node1" presStyleIdx="9" presStyleCnt="15" custScaleX="160564" custScaleY="162596" custLinFactX="-100000" custLinFactNeighborX="-192870" custLinFactNeighborY="21781">
        <dgm:presLayoutVars>
          <dgm:chMax val="0"/>
          <dgm:chPref val="0"/>
        </dgm:presLayoutVars>
      </dgm:prSet>
      <dgm:spPr/>
    </dgm:pt>
    <dgm:pt modelId="{89FA402B-46C3-9E43-A984-79AD21E8AF8D}" type="pres">
      <dgm:prSet presAssocID="{21492490-B6F9-194F-A943-99EDDE179604}" presName="Accent9" presStyleCnt="0"/>
      <dgm:spPr/>
    </dgm:pt>
    <dgm:pt modelId="{014786AC-BAEB-1F45-8A77-A62FCD0DDD21}" type="pres">
      <dgm:prSet presAssocID="{21492490-B6F9-194F-A943-99EDDE179604}" presName="AccentHold1" presStyleLbl="node1" presStyleIdx="10" presStyleCnt="15" custLinFactX="300000" custLinFactY="-72543" custLinFactNeighborX="397881" custLinFactNeighborY="-100000"/>
      <dgm:spPr/>
    </dgm:pt>
    <dgm:pt modelId="{22E1FFFF-1025-B349-ABA8-81BA1318B759}" type="pres">
      <dgm:prSet presAssocID="{21492490-B6F9-194F-A943-99EDDE179604}" presName="Accent10" presStyleCnt="0"/>
      <dgm:spPr/>
    </dgm:pt>
    <dgm:pt modelId="{81EE3666-9CA9-C649-8C0C-DE4A4335C6A4}" type="pres">
      <dgm:prSet presAssocID="{21492490-B6F9-194F-A943-99EDDE179604}" presName="AccentHold2" presStyleLbl="node1" presStyleIdx="11" presStyleCnt="15"/>
      <dgm:spPr/>
    </dgm:pt>
    <dgm:pt modelId="{78B43543-0C6C-A04F-8B97-7B34517A2B08}" type="pres">
      <dgm:prSet presAssocID="{21492490-B6F9-194F-A943-99EDDE179604}" presName="Accent11" presStyleCnt="0"/>
      <dgm:spPr/>
    </dgm:pt>
    <dgm:pt modelId="{EA85A835-F1CB-B945-A69F-0ACFD9EB68CC}" type="pres">
      <dgm:prSet presAssocID="{21492490-B6F9-194F-A943-99EDDE179604}" presName="AccentHold3" presStyleLbl="node1" presStyleIdx="12" presStyleCnt="15"/>
      <dgm:spPr/>
    </dgm:pt>
    <dgm:pt modelId="{F44E9C4B-6A8A-4345-BDA8-AF9A144E6DAC}" type="pres">
      <dgm:prSet presAssocID="{DE487334-42AC-C64D-8C73-F9ACA8B1C732}" presName="Child3" presStyleLbl="node1" presStyleIdx="13" presStyleCnt="15" custScaleX="167114" custScaleY="158972" custLinFactX="-142351" custLinFactNeighborX="-200000" custLinFactNeighborY="-30237">
        <dgm:presLayoutVars>
          <dgm:chMax val="0"/>
          <dgm:chPref val="0"/>
        </dgm:presLayoutVars>
      </dgm:prSet>
      <dgm:spPr/>
    </dgm:pt>
    <dgm:pt modelId="{8A7A0BEA-B955-884B-A4DD-ACE89AEA1381}" type="pres">
      <dgm:prSet presAssocID="{DE487334-42AC-C64D-8C73-F9ACA8B1C732}" presName="Accent12" presStyleCnt="0"/>
      <dgm:spPr/>
    </dgm:pt>
    <dgm:pt modelId="{6E2F1B63-4A93-224F-9762-0F342695C876}" type="pres">
      <dgm:prSet presAssocID="{DE487334-42AC-C64D-8C73-F9ACA8B1C732}" presName="AccentHold1" presStyleLbl="node1" presStyleIdx="14" presStyleCnt="15" custLinFactX="328479" custLinFactY="-269928" custLinFactNeighborX="400000" custLinFactNeighborY="-300000"/>
      <dgm:spPr/>
    </dgm:pt>
  </dgm:ptLst>
  <dgm:cxnLst>
    <dgm:cxn modelId="{0F49A308-53D9-0341-A500-20FCBA12C28C}" type="presOf" srcId="{C2E6DCF5-D4F8-D946-8C60-8D580179C183}" destId="{005F5D6A-6311-5A48-B56B-BA25E5A2F661}" srcOrd="0" destOrd="0" presId="urn:microsoft.com/office/officeart/2009/3/layout/CircleRelationship"/>
    <dgm:cxn modelId="{62BC420C-A789-431B-A100-69757D921E13}" srcId="{3CCD8E89-A1A9-734C-B519-5496C3814F5E}" destId="{7F990C39-7A19-44B9-A04A-C3C854520C5B}" srcOrd="1" destOrd="0" parTransId="{B0A4562D-4C2A-4E36-8799-4B564C8F6C27}" sibTransId="{EB63B101-18F9-4B1D-B12F-47E5DC9C93FF}"/>
    <dgm:cxn modelId="{E1461136-EC4F-F34F-B513-114347256F2F}" type="presOf" srcId="{21492490-B6F9-194F-A943-99EDDE179604}" destId="{C43317FE-9FE5-0E4C-B721-545A392E2316}" srcOrd="0" destOrd="0" presId="urn:microsoft.com/office/officeart/2009/3/layout/CircleRelationship"/>
    <dgm:cxn modelId="{17096F3A-E1BF-6F4F-83E0-A5A37193DCEA}" srcId="{C2E6DCF5-D4F8-D946-8C60-8D580179C183}" destId="{DE487334-42AC-C64D-8C73-F9ACA8B1C732}" srcOrd="2" destOrd="0" parTransId="{D56A83B0-DAB1-CC48-B29A-5B4D9A21ABDD}" sibTransId="{A20C3030-4786-F94A-8F9B-683D8F9A4E5F}"/>
    <dgm:cxn modelId="{19B6A760-4A49-44BE-9F16-3A66C088CF19}" srcId="{3CCD8E89-A1A9-734C-B519-5496C3814F5E}" destId="{112002A5-91C5-450D-B999-E87E5433E858}" srcOrd="4" destOrd="0" parTransId="{7D1283AF-B444-428D-B488-524B84C9BC4A}" sibTransId="{CF6D08B6-18AD-4266-B79C-4F4CE1663B3F}"/>
    <dgm:cxn modelId="{E605AE61-9882-467B-9008-1C77523904D1}" srcId="{3CCD8E89-A1A9-734C-B519-5496C3814F5E}" destId="{B7E5BE75-9EF7-4B17-981A-0AE5A81E7E0D}" srcOrd="3" destOrd="0" parTransId="{2753CC2D-CC3B-4006-9D69-0DF70AD59DE5}" sibTransId="{85D998A8-8B47-4064-B935-2505821DD074}"/>
    <dgm:cxn modelId="{F6170447-6A12-EB45-9BA3-DEE2167AE810}" type="presOf" srcId="{DE487334-42AC-C64D-8C73-F9ACA8B1C732}" destId="{F44E9C4B-6A8A-4345-BDA8-AF9A144E6DAC}" srcOrd="0" destOrd="0" presId="urn:microsoft.com/office/officeart/2009/3/layout/CircleRelationship"/>
    <dgm:cxn modelId="{23B47C56-5145-4E40-A9AD-72744FB19CBD}" srcId="{3CCD8E89-A1A9-734C-B519-5496C3814F5E}" destId="{8D1D3002-F3D5-40D2-9B76-10195EDBA5EE}" srcOrd="2" destOrd="0" parTransId="{439F5533-CD50-49F4-A7E8-2B5A2EC0EB1C}" sibTransId="{E629B135-9BE0-4380-98DC-EE9E14C7E3DF}"/>
    <dgm:cxn modelId="{B43A545A-3011-554D-99B5-9EC00A4C757E}" srcId="{C2E6DCF5-D4F8-D946-8C60-8D580179C183}" destId="{D5035BCC-9FD9-9C42-A2A6-91B36F38B8B3}" srcOrd="0" destOrd="0" parTransId="{B2E64335-6591-3C46-A17B-239A56859AF3}" sibTransId="{FAEF8950-25FB-A643-9058-C0042019441B}"/>
    <dgm:cxn modelId="{739F6F84-FF3C-9B43-9625-47EC7A38A448}" type="presOf" srcId="{D5035BCC-9FD9-9C42-A2A6-91B36F38B8B3}" destId="{D5149043-E1A9-574F-8546-C3688E5D41F0}" srcOrd="0" destOrd="0" presId="urn:microsoft.com/office/officeart/2009/3/layout/CircleRelationship"/>
    <dgm:cxn modelId="{B1AC21AB-9655-2A4E-94C9-9919174FC48F}" srcId="{C2E6DCF5-D4F8-D946-8C60-8D580179C183}" destId="{21492490-B6F9-194F-A943-99EDDE179604}" srcOrd="1" destOrd="0" parTransId="{E2638121-32AC-3942-AA86-9BCDDAF9EC47}" sibTransId="{6F9CE7DD-A62D-C14F-AF1A-43A4F99CDF17}"/>
    <dgm:cxn modelId="{0ABB36C7-AF2B-FE46-AC6A-8B66FAE859C0}" type="presOf" srcId="{3CCD8E89-A1A9-734C-B519-5496C3814F5E}" destId="{3BDE1744-56A8-DF48-89C9-6D3D7E01E48C}" srcOrd="0" destOrd="0" presId="urn:microsoft.com/office/officeart/2009/3/layout/CircleRelationship"/>
    <dgm:cxn modelId="{AD8520DA-C1DE-AC44-9FE8-29EF13979B16}" srcId="{3CCD8E89-A1A9-734C-B519-5496C3814F5E}" destId="{C2E6DCF5-D4F8-D946-8C60-8D580179C183}" srcOrd="0" destOrd="0" parTransId="{CBF01B53-F6A7-1840-A8AC-5A4685E10F74}" sibTransId="{1E323B80-04EF-4D48-92D1-9C20899D7F01}"/>
    <dgm:cxn modelId="{C5723E40-0B53-6048-8F1A-A3A717FA9600}" type="presParOf" srcId="{3BDE1744-56A8-DF48-89C9-6D3D7E01E48C}" destId="{005F5D6A-6311-5A48-B56B-BA25E5A2F661}" srcOrd="0" destOrd="0" presId="urn:microsoft.com/office/officeart/2009/3/layout/CircleRelationship"/>
    <dgm:cxn modelId="{95771E26-51A4-264D-898B-0FB53D2C844D}" type="presParOf" srcId="{3BDE1744-56A8-DF48-89C9-6D3D7E01E48C}" destId="{6F305574-D78A-744C-900E-86C1559B7545}" srcOrd="1" destOrd="0" presId="urn:microsoft.com/office/officeart/2009/3/layout/CircleRelationship"/>
    <dgm:cxn modelId="{94D5F2FF-DC2F-4A49-9E69-B0F9E4415F61}" type="presParOf" srcId="{3BDE1744-56A8-DF48-89C9-6D3D7E01E48C}" destId="{BFFBD480-AEE4-D94A-AD5E-43D7D0B38E72}" srcOrd="2" destOrd="0" presId="urn:microsoft.com/office/officeart/2009/3/layout/CircleRelationship"/>
    <dgm:cxn modelId="{4561CEF1-E511-C84E-A2C9-7838D953138F}" type="presParOf" srcId="{3BDE1744-56A8-DF48-89C9-6D3D7E01E48C}" destId="{A47A113D-63DF-D446-A156-B106A00E9C4A}" srcOrd="3" destOrd="0" presId="urn:microsoft.com/office/officeart/2009/3/layout/CircleRelationship"/>
    <dgm:cxn modelId="{3DA13EFB-0369-C941-8D8E-1771204168B7}" type="presParOf" srcId="{3BDE1744-56A8-DF48-89C9-6D3D7E01E48C}" destId="{66ED532E-C2EF-F24E-A258-596F992BDABC}" srcOrd="4" destOrd="0" presId="urn:microsoft.com/office/officeart/2009/3/layout/CircleRelationship"/>
    <dgm:cxn modelId="{68E0FF20-CFF5-4D41-9FEC-73FC9E9ABC2B}" type="presParOf" srcId="{3BDE1744-56A8-DF48-89C9-6D3D7E01E48C}" destId="{A05168EA-0BE6-EE4B-ACA6-B148C1B3B945}" srcOrd="5" destOrd="0" presId="urn:microsoft.com/office/officeart/2009/3/layout/CircleRelationship"/>
    <dgm:cxn modelId="{9B87499D-A522-2140-9BF4-80550F45D1DE}" type="presParOf" srcId="{3BDE1744-56A8-DF48-89C9-6D3D7E01E48C}" destId="{BBFCE98B-753E-5841-8DB4-873CF05021C6}" srcOrd="6" destOrd="0" presId="urn:microsoft.com/office/officeart/2009/3/layout/CircleRelationship"/>
    <dgm:cxn modelId="{828561AF-257A-9F44-9327-A3CA48C0780F}" type="presParOf" srcId="{3BDE1744-56A8-DF48-89C9-6D3D7E01E48C}" destId="{D5149043-E1A9-574F-8546-C3688E5D41F0}" srcOrd="7" destOrd="0" presId="urn:microsoft.com/office/officeart/2009/3/layout/CircleRelationship"/>
    <dgm:cxn modelId="{ED8EDDEC-2AE0-CD4D-9A98-19E4034F3050}" type="presParOf" srcId="{3BDE1744-56A8-DF48-89C9-6D3D7E01E48C}" destId="{8510D878-FA4F-CC4A-BDDF-C3CE937AC3F6}" srcOrd="8" destOrd="0" presId="urn:microsoft.com/office/officeart/2009/3/layout/CircleRelationship"/>
    <dgm:cxn modelId="{DEA17B7B-2854-7D4F-87A7-16E0B9A3D600}" type="presParOf" srcId="{8510D878-FA4F-CC4A-BDDF-C3CE937AC3F6}" destId="{EB161FA0-46A1-764D-A951-10D42D5245BA}" srcOrd="0" destOrd="0" presId="urn:microsoft.com/office/officeart/2009/3/layout/CircleRelationship"/>
    <dgm:cxn modelId="{F4745E92-53AB-F54A-82A4-B5151FF79B19}" type="presParOf" srcId="{3BDE1744-56A8-DF48-89C9-6D3D7E01E48C}" destId="{8C13D337-10F1-F04A-9F45-640DD8AB8F21}" srcOrd="9" destOrd="0" presId="urn:microsoft.com/office/officeart/2009/3/layout/CircleRelationship"/>
    <dgm:cxn modelId="{B8DA7838-43E3-9D40-A2B9-C6A1826B9402}" type="presParOf" srcId="{8C13D337-10F1-F04A-9F45-640DD8AB8F21}" destId="{09961575-C149-094F-A64A-4D10CDBD93B8}" srcOrd="0" destOrd="0" presId="urn:microsoft.com/office/officeart/2009/3/layout/CircleRelationship"/>
    <dgm:cxn modelId="{3D3F6977-63F7-C444-AA2F-D6ECD9EDEA87}" type="presParOf" srcId="{3BDE1744-56A8-DF48-89C9-6D3D7E01E48C}" destId="{C43317FE-9FE5-0E4C-B721-545A392E2316}" srcOrd="10" destOrd="0" presId="urn:microsoft.com/office/officeart/2009/3/layout/CircleRelationship"/>
    <dgm:cxn modelId="{246FAD74-A36A-F247-B4F6-020A8D8EF898}" type="presParOf" srcId="{3BDE1744-56A8-DF48-89C9-6D3D7E01E48C}" destId="{89FA402B-46C3-9E43-A984-79AD21E8AF8D}" srcOrd="11" destOrd="0" presId="urn:microsoft.com/office/officeart/2009/3/layout/CircleRelationship"/>
    <dgm:cxn modelId="{614B2479-6A43-F542-B498-20D5E6B61341}" type="presParOf" srcId="{89FA402B-46C3-9E43-A984-79AD21E8AF8D}" destId="{014786AC-BAEB-1F45-8A77-A62FCD0DDD21}" srcOrd="0" destOrd="0" presId="urn:microsoft.com/office/officeart/2009/3/layout/CircleRelationship"/>
    <dgm:cxn modelId="{F3BB5C56-7CB0-764D-962E-F927F5A22F5B}" type="presParOf" srcId="{3BDE1744-56A8-DF48-89C9-6D3D7E01E48C}" destId="{22E1FFFF-1025-B349-ABA8-81BA1318B759}" srcOrd="12" destOrd="0" presId="urn:microsoft.com/office/officeart/2009/3/layout/CircleRelationship"/>
    <dgm:cxn modelId="{2D55FBF6-9669-CD40-8D54-C2734EB4077F}" type="presParOf" srcId="{22E1FFFF-1025-B349-ABA8-81BA1318B759}" destId="{81EE3666-9CA9-C649-8C0C-DE4A4335C6A4}" srcOrd="0" destOrd="0" presId="urn:microsoft.com/office/officeart/2009/3/layout/CircleRelationship"/>
    <dgm:cxn modelId="{6453A197-6C99-9743-970B-628A52BA4915}" type="presParOf" srcId="{3BDE1744-56A8-DF48-89C9-6D3D7E01E48C}" destId="{78B43543-0C6C-A04F-8B97-7B34517A2B08}" srcOrd="13" destOrd="0" presId="urn:microsoft.com/office/officeart/2009/3/layout/CircleRelationship"/>
    <dgm:cxn modelId="{291916FF-0B93-8A4E-A683-B26ADD99DA2C}" type="presParOf" srcId="{78B43543-0C6C-A04F-8B97-7B34517A2B08}" destId="{EA85A835-F1CB-B945-A69F-0ACFD9EB68CC}" srcOrd="0" destOrd="0" presId="urn:microsoft.com/office/officeart/2009/3/layout/CircleRelationship"/>
    <dgm:cxn modelId="{1F460EC7-C2B1-184A-9313-82FA8BC0B09D}" type="presParOf" srcId="{3BDE1744-56A8-DF48-89C9-6D3D7E01E48C}" destId="{F44E9C4B-6A8A-4345-BDA8-AF9A144E6DAC}" srcOrd="14" destOrd="0" presId="urn:microsoft.com/office/officeart/2009/3/layout/CircleRelationship"/>
    <dgm:cxn modelId="{DC90985C-A391-2746-8CFA-A12A85146F44}" type="presParOf" srcId="{3BDE1744-56A8-DF48-89C9-6D3D7E01E48C}" destId="{8A7A0BEA-B955-884B-A4DD-ACE89AEA1381}" srcOrd="15" destOrd="0" presId="urn:microsoft.com/office/officeart/2009/3/layout/CircleRelationship"/>
    <dgm:cxn modelId="{87F6BE57-215B-2E4B-BD9F-728184007038}" type="presParOf" srcId="{8A7A0BEA-B955-884B-A4DD-ACE89AEA1381}" destId="{6E2F1B63-4A93-224F-9762-0F342695C87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CD8E89-A1A9-734C-B519-5496C3814F5E}" type="doc">
      <dgm:prSet loTypeId="urn:microsoft.com/office/officeart/2009/3/layout/CircleRelationship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2E6DCF5-D4F8-D946-8C60-8D580179C183}">
      <dgm:prSet phldrT="[Testo]" custT="1"/>
      <dgm:spPr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l"/>
          <a:endParaRPr lang="it-IT" sz="1000" b="1" dirty="0">
            <a:solidFill>
              <a:schemeClr val="accent1">
                <a:lumMod val="75000"/>
              </a:schemeClr>
            </a:solidFill>
          </a:endParaRPr>
        </a:p>
        <a:p>
          <a:pPr algn="l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-supportare il Responsabile della Comunicazione </a:t>
          </a:r>
          <a:r>
            <a:rPr lang="it-IT" sz="10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nell'attuazione della Strategia</a:t>
          </a:r>
        </a:p>
        <a:p>
          <a:pPr algn="ctr"/>
          <a:endParaRPr lang="it-IT" sz="10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partecipare ad incontri e riunioni operative </a:t>
          </a:r>
        </a:p>
        <a:p>
          <a:pPr algn="ctr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trasmettere la lista dei beneficiari degli interventi PR </a:t>
          </a:r>
          <a:r>
            <a:rPr lang="it-IT" sz="1000" b="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(art. 49 RDC 1060/2021) </a:t>
          </a:r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con cadenza bimestrale </a:t>
          </a:r>
          <a:endParaRPr lang="it-IT" sz="1000" b="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trasmettere il calendario degli Avvisi </a:t>
          </a:r>
          <a:r>
            <a:rPr lang="it-IT" sz="1000" b="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(art. 49 RDC 1060/2021) </a:t>
          </a:r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con cadenza bimestrale </a:t>
          </a:r>
        </a:p>
        <a:p>
          <a:pPr algn="l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garantire un aggiornamento adeguato sullo stato di avanzamento delle attività dei progetti in corso</a:t>
          </a:r>
        </a:p>
        <a:p>
          <a:pPr algn="ctr"/>
          <a:endParaRPr lang="it-IT" sz="10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0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proporre iniziative che possano dare visibilità agli interventi/ operazioni che si attuano nel proprio contesto  </a:t>
          </a:r>
        </a:p>
      </dgm:t>
    </dgm:pt>
    <dgm:pt modelId="{CBF01B53-F6A7-1840-A8AC-5A4685E10F74}" type="parTrans" cxnId="{AD8520DA-C1DE-AC44-9FE8-29EF13979B16}">
      <dgm:prSet/>
      <dgm:spPr/>
      <dgm:t>
        <a:bodyPr/>
        <a:lstStyle/>
        <a:p>
          <a:endParaRPr lang="it-IT"/>
        </a:p>
      </dgm:t>
    </dgm:pt>
    <dgm:pt modelId="{1E323B80-04EF-4D48-92D1-9C20899D7F01}" type="sibTrans" cxnId="{AD8520DA-C1DE-AC44-9FE8-29EF13979B16}">
      <dgm:prSet/>
      <dgm:spPr/>
      <dgm:t>
        <a:bodyPr/>
        <a:lstStyle/>
        <a:p>
          <a:endParaRPr lang="it-IT"/>
        </a:p>
      </dgm:t>
    </dgm:pt>
    <dgm:pt modelId="{D5035BCC-9FD9-9C42-A2A6-91B36F38B8B3}">
      <dgm:prSet phldrT="[Testo]" custT="1"/>
      <dgm:spPr/>
      <dgm:t>
        <a:bodyPr/>
        <a:lstStyle/>
        <a:p>
          <a:r>
            <a:rPr lang="it-IT" sz="1800" dirty="0">
              <a:latin typeface="Aptos" panose="020B0004020202020204" pitchFamily="34" charset="0"/>
            </a:rPr>
            <a:t>I compiti</a:t>
          </a:r>
        </a:p>
      </dgm:t>
    </dgm:pt>
    <dgm:pt modelId="{B2E64335-6591-3C46-A17B-239A56859AF3}" type="parTrans" cxnId="{B43A545A-3011-554D-99B5-9EC00A4C757E}">
      <dgm:prSet/>
      <dgm:spPr/>
      <dgm:t>
        <a:bodyPr/>
        <a:lstStyle/>
        <a:p>
          <a:endParaRPr lang="it-IT"/>
        </a:p>
      </dgm:t>
    </dgm:pt>
    <dgm:pt modelId="{FAEF8950-25FB-A643-9058-C0042019441B}" type="sibTrans" cxnId="{B43A545A-3011-554D-99B5-9EC00A4C757E}">
      <dgm:prSet/>
      <dgm:spPr/>
      <dgm:t>
        <a:bodyPr/>
        <a:lstStyle/>
        <a:p>
          <a:endParaRPr lang="it-IT"/>
        </a:p>
      </dgm:t>
    </dgm:pt>
    <dgm:pt modelId="{3BDE1744-56A8-DF48-89C9-6D3D7E01E48C}" type="pres">
      <dgm:prSet presAssocID="{3CCD8E89-A1A9-734C-B519-5496C3814F5E}" presName="Name0" presStyleCnt="0">
        <dgm:presLayoutVars>
          <dgm:chMax val="1"/>
          <dgm:chPref val="1"/>
        </dgm:presLayoutVars>
      </dgm:prSet>
      <dgm:spPr/>
    </dgm:pt>
    <dgm:pt modelId="{005F5D6A-6311-5A48-B56B-BA25E5A2F661}" type="pres">
      <dgm:prSet presAssocID="{C2E6DCF5-D4F8-D946-8C60-8D580179C183}" presName="Parent" presStyleLbl="node0" presStyleIdx="0" presStyleCnt="1" custScaleX="121134" custScaleY="122448" custLinFactNeighborX="-22323" custLinFactNeighborY="816">
        <dgm:presLayoutVars>
          <dgm:chMax val="5"/>
          <dgm:chPref val="5"/>
        </dgm:presLayoutVars>
      </dgm:prSet>
      <dgm:spPr/>
    </dgm:pt>
    <dgm:pt modelId="{6F305574-D78A-744C-900E-86C1559B7545}" type="pres">
      <dgm:prSet presAssocID="{C2E6DCF5-D4F8-D946-8C60-8D580179C183}" presName="Accent1" presStyleLbl="node1" presStyleIdx="0" presStyleCnt="9" custLinFactNeighborX="60516" custLinFactNeighborY="15077"/>
      <dgm:spPr/>
    </dgm:pt>
    <dgm:pt modelId="{BFFBD480-AEE4-D94A-AD5E-43D7D0B38E72}" type="pres">
      <dgm:prSet presAssocID="{C2E6DCF5-D4F8-D946-8C60-8D580179C183}" presName="Accent2" presStyleLbl="node1" presStyleIdx="1" presStyleCnt="9" custLinFactX="559724" custLinFactNeighborX="600000" custLinFactNeighborY="-99577"/>
      <dgm:spPr/>
    </dgm:pt>
    <dgm:pt modelId="{A47A113D-63DF-D446-A156-B106A00E9C4A}" type="pres">
      <dgm:prSet presAssocID="{C2E6DCF5-D4F8-D946-8C60-8D580179C183}" presName="Accent3" presStyleLbl="node1" presStyleIdx="2" presStyleCnt="9" custLinFactX="300000" custLinFactY="-173662" custLinFactNeighborX="354732" custLinFactNeighborY="-200000"/>
      <dgm:spPr/>
    </dgm:pt>
    <dgm:pt modelId="{66ED532E-C2EF-F24E-A258-596F992BDABC}" type="pres">
      <dgm:prSet presAssocID="{C2E6DCF5-D4F8-D946-8C60-8D580179C183}" presName="Accent4" presStyleLbl="node1" presStyleIdx="3" presStyleCnt="9" custLinFactX="55999" custLinFactY="-1030" custLinFactNeighborX="100000" custLinFactNeighborY="-100000"/>
      <dgm:spPr/>
    </dgm:pt>
    <dgm:pt modelId="{A05168EA-0BE6-EE4B-ACA6-B148C1B3B945}" type="pres">
      <dgm:prSet presAssocID="{C2E6DCF5-D4F8-D946-8C60-8D580179C183}" presName="Accent5" presStyleLbl="node1" presStyleIdx="4" presStyleCnt="9" custLinFactX="251343" custLinFactY="-25344" custLinFactNeighborX="300000" custLinFactNeighborY="-100000"/>
      <dgm:spPr/>
    </dgm:pt>
    <dgm:pt modelId="{BBFCE98B-753E-5841-8DB4-873CF05021C6}" type="pres">
      <dgm:prSet presAssocID="{C2E6DCF5-D4F8-D946-8C60-8D580179C183}" presName="Accent6" presStyleLbl="node1" presStyleIdx="5" presStyleCnt="9" custLinFactX="600000" custLinFactY="-100000" custLinFactNeighborX="613486" custLinFactNeighborY="-192085"/>
      <dgm:spPr/>
    </dgm:pt>
    <dgm:pt modelId="{D5149043-E1A9-574F-8546-C3688E5D41F0}" type="pres">
      <dgm:prSet presAssocID="{D5035BCC-9FD9-9C42-A2A6-91B36F38B8B3}" presName="Child1" presStyleLbl="node1" presStyleIdx="6" presStyleCnt="9" custScaleX="139748" custScaleY="65581" custLinFactX="-9614" custLinFactNeighborX="-100000" custLinFactNeighborY="32932">
        <dgm:presLayoutVars>
          <dgm:chMax val="0"/>
          <dgm:chPref val="0"/>
        </dgm:presLayoutVars>
      </dgm:prSet>
      <dgm:spPr/>
    </dgm:pt>
    <dgm:pt modelId="{8510D878-FA4F-CC4A-BDDF-C3CE937AC3F6}" type="pres">
      <dgm:prSet presAssocID="{D5035BCC-9FD9-9C42-A2A6-91B36F38B8B3}" presName="Accent7" presStyleCnt="0"/>
      <dgm:spPr/>
    </dgm:pt>
    <dgm:pt modelId="{EB161FA0-46A1-764D-A951-10D42D5245BA}" type="pres">
      <dgm:prSet presAssocID="{D5035BCC-9FD9-9C42-A2A6-91B36F38B8B3}" presName="AccentHold1" presStyleLbl="node1" presStyleIdx="7" presStyleCnt="9" custLinFactX="100000" custLinFactNeighborX="135797" custLinFactNeighborY="-53658"/>
      <dgm:spPr/>
    </dgm:pt>
    <dgm:pt modelId="{8C13D337-10F1-F04A-9F45-640DD8AB8F21}" type="pres">
      <dgm:prSet presAssocID="{D5035BCC-9FD9-9C42-A2A6-91B36F38B8B3}" presName="Accent8" presStyleCnt="0"/>
      <dgm:spPr/>
    </dgm:pt>
    <dgm:pt modelId="{09961575-C149-094F-A64A-4D10CDBD93B8}" type="pres">
      <dgm:prSet presAssocID="{D5035BCC-9FD9-9C42-A2A6-91B36F38B8B3}" presName="AccentHold2" presStyleLbl="node1" presStyleIdx="8" presStyleCnt="9" custLinFactX="433420" custLinFactY="-100000" custLinFactNeighborX="500000" custLinFactNeighborY="-194828"/>
      <dgm:spPr>
        <a:solidFill>
          <a:schemeClr val="accent1">
            <a:hueOff val="0"/>
            <a:satOff val="0"/>
            <a:lumOff val="0"/>
            <a:alpha val="60375"/>
          </a:schemeClr>
        </a:solidFill>
      </dgm:spPr>
    </dgm:pt>
  </dgm:ptLst>
  <dgm:cxnLst>
    <dgm:cxn modelId="{0F49A308-53D9-0341-A500-20FCBA12C28C}" type="presOf" srcId="{C2E6DCF5-D4F8-D946-8C60-8D580179C183}" destId="{005F5D6A-6311-5A48-B56B-BA25E5A2F661}" srcOrd="0" destOrd="0" presId="urn:microsoft.com/office/officeart/2009/3/layout/CircleRelationship"/>
    <dgm:cxn modelId="{B43A545A-3011-554D-99B5-9EC00A4C757E}" srcId="{C2E6DCF5-D4F8-D946-8C60-8D580179C183}" destId="{D5035BCC-9FD9-9C42-A2A6-91B36F38B8B3}" srcOrd="0" destOrd="0" parTransId="{B2E64335-6591-3C46-A17B-239A56859AF3}" sibTransId="{FAEF8950-25FB-A643-9058-C0042019441B}"/>
    <dgm:cxn modelId="{739F6F84-FF3C-9B43-9625-47EC7A38A448}" type="presOf" srcId="{D5035BCC-9FD9-9C42-A2A6-91B36F38B8B3}" destId="{D5149043-E1A9-574F-8546-C3688E5D41F0}" srcOrd="0" destOrd="0" presId="urn:microsoft.com/office/officeart/2009/3/layout/CircleRelationship"/>
    <dgm:cxn modelId="{0ABB36C7-AF2B-FE46-AC6A-8B66FAE859C0}" type="presOf" srcId="{3CCD8E89-A1A9-734C-B519-5496C3814F5E}" destId="{3BDE1744-56A8-DF48-89C9-6D3D7E01E48C}" srcOrd="0" destOrd="0" presId="urn:microsoft.com/office/officeart/2009/3/layout/CircleRelationship"/>
    <dgm:cxn modelId="{AD8520DA-C1DE-AC44-9FE8-29EF13979B16}" srcId="{3CCD8E89-A1A9-734C-B519-5496C3814F5E}" destId="{C2E6DCF5-D4F8-D946-8C60-8D580179C183}" srcOrd="0" destOrd="0" parTransId="{CBF01B53-F6A7-1840-A8AC-5A4685E10F74}" sibTransId="{1E323B80-04EF-4D48-92D1-9C20899D7F01}"/>
    <dgm:cxn modelId="{C5723E40-0B53-6048-8F1A-A3A717FA9600}" type="presParOf" srcId="{3BDE1744-56A8-DF48-89C9-6D3D7E01E48C}" destId="{005F5D6A-6311-5A48-B56B-BA25E5A2F661}" srcOrd="0" destOrd="0" presId="urn:microsoft.com/office/officeart/2009/3/layout/CircleRelationship"/>
    <dgm:cxn modelId="{95771E26-51A4-264D-898B-0FB53D2C844D}" type="presParOf" srcId="{3BDE1744-56A8-DF48-89C9-6D3D7E01E48C}" destId="{6F305574-D78A-744C-900E-86C1559B7545}" srcOrd="1" destOrd="0" presId="urn:microsoft.com/office/officeart/2009/3/layout/CircleRelationship"/>
    <dgm:cxn modelId="{94D5F2FF-DC2F-4A49-9E69-B0F9E4415F61}" type="presParOf" srcId="{3BDE1744-56A8-DF48-89C9-6D3D7E01E48C}" destId="{BFFBD480-AEE4-D94A-AD5E-43D7D0B38E72}" srcOrd="2" destOrd="0" presId="urn:microsoft.com/office/officeart/2009/3/layout/CircleRelationship"/>
    <dgm:cxn modelId="{4561CEF1-E511-C84E-A2C9-7838D953138F}" type="presParOf" srcId="{3BDE1744-56A8-DF48-89C9-6D3D7E01E48C}" destId="{A47A113D-63DF-D446-A156-B106A00E9C4A}" srcOrd="3" destOrd="0" presId="urn:microsoft.com/office/officeart/2009/3/layout/CircleRelationship"/>
    <dgm:cxn modelId="{3DA13EFB-0369-C941-8D8E-1771204168B7}" type="presParOf" srcId="{3BDE1744-56A8-DF48-89C9-6D3D7E01E48C}" destId="{66ED532E-C2EF-F24E-A258-596F992BDABC}" srcOrd="4" destOrd="0" presId="urn:microsoft.com/office/officeart/2009/3/layout/CircleRelationship"/>
    <dgm:cxn modelId="{68E0FF20-CFF5-4D41-9FEC-73FC9E9ABC2B}" type="presParOf" srcId="{3BDE1744-56A8-DF48-89C9-6D3D7E01E48C}" destId="{A05168EA-0BE6-EE4B-ACA6-B148C1B3B945}" srcOrd="5" destOrd="0" presId="urn:microsoft.com/office/officeart/2009/3/layout/CircleRelationship"/>
    <dgm:cxn modelId="{9B87499D-A522-2140-9BF4-80550F45D1DE}" type="presParOf" srcId="{3BDE1744-56A8-DF48-89C9-6D3D7E01E48C}" destId="{BBFCE98B-753E-5841-8DB4-873CF05021C6}" srcOrd="6" destOrd="0" presId="urn:microsoft.com/office/officeart/2009/3/layout/CircleRelationship"/>
    <dgm:cxn modelId="{828561AF-257A-9F44-9327-A3CA48C0780F}" type="presParOf" srcId="{3BDE1744-56A8-DF48-89C9-6D3D7E01E48C}" destId="{D5149043-E1A9-574F-8546-C3688E5D41F0}" srcOrd="7" destOrd="0" presId="urn:microsoft.com/office/officeart/2009/3/layout/CircleRelationship"/>
    <dgm:cxn modelId="{ED8EDDEC-2AE0-CD4D-9A98-19E4034F3050}" type="presParOf" srcId="{3BDE1744-56A8-DF48-89C9-6D3D7E01E48C}" destId="{8510D878-FA4F-CC4A-BDDF-C3CE937AC3F6}" srcOrd="8" destOrd="0" presId="urn:microsoft.com/office/officeart/2009/3/layout/CircleRelationship"/>
    <dgm:cxn modelId="{DEA17B7B-2854-7D4F-87A7-16E0B9A3D600}" type="presParOf" srcId="{8510D878-FA4F-CC4A-BDDF-C3CE937AC3F6}" destId="{EB161FA0-46A1-764D-A951-10D42D5245BA}" srcOrd="0" destOrd="0" presId="urn:microsoft.com/office/officeart/2009/3/layout/CircleRelationship"/>
    <dgm:cxn modelId="{F4745E92-53AB-F54A-82A4-B5151FF79B19}" type="presParOf" srcId="{3BDE1744-56A8-DF48-89C9-6D3D7E01E48C}" destId="{8C13D337-10F1-F04A-9F45-640DD8AB8F21}" srcOrd="9" destOrd="0" presId="urn:microsoft.com/office/officeart/2009/3/layout/CircleRelationship"/>
    <dgm:cxn modelId="{B8DA7838-43E3-9D40-A2B9-C6A1826B9402}" type="presParOf" srcId="{8C13D337-10F1-F04A-9F45-640DD8AB8F21}" destId="{09961575-C149-094F-A64A-4D10CDBD93B8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CD8E89-A1A9-734C-B519-5496C3814F5E}" type="doc">
      <dgm:prSet loTypeId="urn:microsoft.com/office/officeart/2009/3/layout/CircleRelationship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2E6DCF5-D4F8-D946-8C60-8D580179C183}">
      <dgm:prSet phldrT="[Testo]" custT="1"/>
      <dgm:spPr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ctr"/>
          <a:r>
            <a:rPr lang="it-IT" sz="18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  <a:hlinkClick xmlns:r="http://schemas.openxmlformats.org/officeDocument/2006/relationships" r:id="rId1" action="ppaction://hlinkfile"/>
            </a:rPr>
            <a:t>1. aggiornare il calendario degli Avvisi</a:t>
          </a:r>
          <a:endParaRPr lang="it-IT" sz="18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algn="ctr"/>
          <a:r>
            <a:rPr lang="it-IT" sz="1800" b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  <a:hlinkClick xmlns:r="http://schemas.openxmlformats.org/officeDocument/2006/relationships" r:id="rId2" action="ppaction://hlinkfile"/>
            </a:rPr>
            <a:t>2. aggiornare la lista dei beneficiari degli interventi PR</a:t>
          </a:r>
          <a:endParaRPr lang="it-IT" sz="1800" b="1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</dgm:t>
    </dgm:pt>
    <dgm:pt modelId="{CBF01B53-F6A7-1840-A8AC-5A4685E10F74}" type="parTrans" cxnId="{AD8520DA-C1DE-AC44-9FE8-29EF13979B16}">
      <dgm:prSet/>
      <dgm:spPr/>
      <dgm:t>
        <a:bodyPr/>
        <a:lstStyle/>
        <a:p>
          <a:endParaRPr lang="it-IT"/>
        </a:p>
      </dgm:t>
    </dgm:pt>
    <dgm:pt modelId="{1E323B80-04EF-4D48-92D1-9C20899D7F01}" type="sibTrans" cxnId="{AD8520DA-C1DE-AC44-9FE8-29EF13979B16}">
      <dgm:prSet/>
      <dgm:spPr/>
      <dgm:t>
        <a:bodyPr/>
        <a:lstStyle/>
        <a:p>
          <a:endParaRPr lang="it-IT"/>
        </a:p>
      </dgm:t>
    </dgm:pt>
    <dgm:pt modelId="{D5035BCC-9FD9-9C42-A2A6-91B36F38B8B3}">
      <dgm:prSet phldrT="[Testo]" custT="1"/>
      <dgm:spPr/>
      <dgm:t>
        <a:bodyPr/>
        <a:lstStyle/>
        <a:p>
          <a:r>
            <a:rPr lang="it-IT" sz="1800" dirty="0">
              <a:latin typeface="Aptos" panose="020B0004020202020204" pitchFamily="34" charset="0"/>
            </a:rPr>
            <a:t>Ogni bimestre</a:t>
          </a:r>
        </a:p>
      </dgm:t>
    </dgm:pt>
    <dgm:pt modelId="{B2E64335-6591-3C46-A17B-239A56859AF3}" type="parTrans" cxnId="{B43A545A-3011-554D-99B5-9EC00A4C757E}">
      <dgm:prSet/>
      <dgm:spPr/>
      <dgm:t>
        <a:bodyPr/>
        <a:lstStyle/>
        <a:p>
          <a:endParaRPr lang="it-IT"/>
        </a:p>
      </dgm:t>
    </dgm:pt>
    <dgm:pt modelId="{FAEF8950-25FB-A643-9058-C0042019441B}" type="sibTrans" cxnId="{B43A545A-3011-554D-99B5-9EC00A4C757E}">
      <dgm:prSet/>
      <dgm:spPr/>
      <dgm:t>
        <a:bodyPr/>
        <a:lstStyle/>
        <a:p>
          <a:endParaRPr lang="it-IT"/>
        </a:p>
      </dgm:t>
    </dgm:pt>
    <dgm:pt modelId="{3BDE1744-56A8-DF48-89C9-6D3D7E01E48C}" type="pres">
      <dgm:prSet presAssocID="{3CCD8E89-A1A9-734C-B519-5496C3814F5E}" presName="Name0" presStyleCnt="0">
        <dgm:presLayoutVars>
          <dgm:chMax val="1"/>
          <dgm:chPref val="1"/>
        </dgm:presLayoutVars>
      </dgm:prSet>
      <dgm:spPr/>
    </dgm:pt>
    <dgm:pt modelId="{005F5D6A-6311-5A48-B56B-BA25E5A2F661}" type="pres">
      <dgm:prSet presAssocID="{C2E6DCF5-D4F8-D946-8C60-8D580179C183}" presName="Parent" presStyleLbl="node0" presStyleIdx="0" presStyleCnt="1" custScaleX="106126" custScaleY="107923" custLinFactNeighborX="-80842" custLinFactNeighborY="3925">
        <dgm:presLayoutVars>
          <dgm:chMax val="5"/>
          <dgm:chPref val="5"/>
        </dgm:presLayoutVars>
      </dgm:prSet>
      <dgm:spPr/>
    </dgm:pt>
    <dgm:pt modelId="{6F305574-D78A-744C-900E-86C1559B7545}" type="pres">
      <dgm:prSet presAssocID="{C2E6DCF5-D4F8-D946-8C60-8D580179C183}" presName="Accent1" presStyleLbl="node1" presStyleIdx="0" presStyleCnt="9" custLinFactX="-200000" custLinFactNeighborX="-284318" custLinFactNeighborY="0"/>
      <dgm:spPr/>
    </dgm:pt>
    <dgm:pt modelId="{BFFBD480-AEE4-D94A-AD5E-43D7D0B38E72}" type="pres">
      <dgm:prSet presAssocID="{C2E6DCF5-D4F8-D946-8C60-8D580179C183}" presName="Accent2" presStyleLbl="node1" presStyleIdx="1" presStyleCnt="9" custLinFactX="-200000" custLinFactNeighborX="-208816" custLinFactNeighborY="83612"/>
      <dgm:spPr/>
    </dgm:pt>
    <dgm:pt modelId="{A47A113D-63DF-D446-A156-B106A00E9C4A}" type="pres">
      <dgm:prSet presAssocID="{C2E6DCF5-D4F8-D946-8C60-8D580179C183}" presName="Accent3" presStyleLbl="node1" presStyleIdx="2" presStyleCnt="9" custLinFactX="300000" custLinFactY="-173662" custLinFactNeighborX="354732" custLinFactNeighborY="-200000"/>
      <dgm:spPr/>
    </dgm:pt>
    <dgm:pt modelId="{66ED532E-C2EF-F24E-A258-596F992BDABC}" type="pres">
      <dgm:prSet presAssocID="{C2E6DCF5-D4F8-D946-8C60-8D580179C183}" presName="Accent4" presStyleLbl="node1" presStyleIdx="3" presStyleCnt="9" custLinFactX="-242090" custLinFactNeighborX="-300000" custLinFactNeighborY="-16834"/>
      <dgm:spPr/>
    </dgm:pt>
    <dgm:pt modelId="{A05168EA-0BE6-EE4B-ACA6-B148C1B3B945}" type="pres">
      <dgm:prSet presAssocID="{C2E6DCF5-D4F8-D946-8C60-8D580179C183}" presName="Accent5" presStyleLbl="node1" presStyleIdx="4" presStyleCnt="9" custLinFactX="-100000" custLinFactY="-31768" custLinFactNeighborX="-145365" custLinFactNeighborY="-100000"/>
      <dgm:spPr/>
    </dgm:pt>
    <dgm:pt modelId="{BBFCE98B-753E-5841-8DB4-873CF05021C6}" type="pres">
      <dgm:prSet presAssocID="{C2E6DCF5-D4F8-D946-8C60-8D580179C183}" presName="Accent6" presStyleLbl="node1" presStyleIdx="5" presStyleCnt="9"/>
      <dgm:spPr/>
    </dgm:pt>
    <dgm:pt modelId="{D5149043-E1A9-574F-8546-C3688E5D41F0}" type="pres">
      <dgm:prSet presAssocID="{D5035BCC-9FD9-9C42-A2A6-91B36F38B8B3}" presName="Child1" presStyleLbl="node1" presStyleIdx="6" presStyleCnt="9" custScaleX="139748" custScaleY="65581" custLinFactNeighborX="-52793" custLinFactNeighborY="-42183">
        <dgm:presLayoutVars>
          <dgm:chMax val="0"/>
          <dgm:chPref val="0"/>
        </dgm:presLayoutVars>
      </dgm:prSet>
      <dgm:spPr/>
    </dgm:pt>
    <dgm:pt modelId="{8510D878-FA4F-CC4A-BDDF-C3CE937AC3F6}" type="pres">
      <dgm:prSet presAssocID="{D5035BCC-9FD9-9C42-A2A6-91B36F38B8B3}" presName="Accent7" presStyleCnt="0"/>
      <dgm:spPr/>
    </dgm:pt>
    <dgm:pt modelId="{EB161FA0-46A1-764D-A951-10D42D5245BA}" type="pres">
      <dgm:prSet presAssocID="{D5035BCC-9FD9-9C42-A2A6-91B36F38B8B3}" presName="AccentHold1" presStyleLbl="node1" presStyleIdx="7" presStyleCnt="9" custLinFactX="-178887" custLinFactNeighborX="-200000" custLinFactNeighborY="-55986"/>
      <dgm:spPr/>
    </dgm:pt>
    <dgm:pt modelId="{8C13D337-10F1-F04A-9F45-640DD8AB8F21}" type="pres">
      <dgm:prSet presAssocID="{D5035BCC-9FD9-9C42-A2A6-91B36F38B8B3}" presName="Accent8" presStyleCnt="0"/>
      <dgm:spPr/>
    </dgm:pt>
    <dgm:pt modelId="{09961575-C149-094F-A64A-4D10CDBD93B8}" type="pres">
      <dgm:prSet presAssocID="{D5035BCC-9FD9-9C42-A2A6-91B36F38B8B3}" presName="AccentHold2" presStyleLbl="node1" presStyleIdx="8" presStyleCnt="9" custLinFactX="433420" custLinFactY="-100000" custLinFactNeighborX="500000" custLinFactNeighborY="-194828"/>
      <dgm:spPr>
        <a:solidFill>
          <a:schemeClr val="accent1">
            <a:hueOff val="0"/>
            <a:satOff val="0"/>
            <a:lumOff val="0"/>
            <a:alpha val="60375"/>
          </a:schemeClr>
        </a:solidFill>
      </dgm:spPr>
    </dgm:pt>
  </dgm:ptLst>
  <dgm:cxnLst>
    <dgm:cxn modelId="{0F49A308-53D9-0341-A500-20FCBA12C28C}" type="presOf" srcId="{C2E6DCF5-D4F8-D946-8C60-8D580179C183}" destId="{005F5D6A-6311-5A48-B56B-BA25E5A2F661}" srcOrd="0" destOrd="0" presId="urn:microsoft.com/office/officeart/2009/3/layout/CircleRelationship"/>
    <dgm:cxn modelId="{B43A545A-3011-554D-99B5-9EC00A4C757E}" srcId="{C2E6DCF5-D4F8-D946-8C60-8D580179C183}" destId="{D5035BCC-9FD9-9C42-A2A6-91B36F38B8B3}" srcOrd="0" destOrd="0" parTransId="{B2E64335-6591-3C46-A17B-239A56859AF3}" sibTransId="{FAEF8950-25FB-A643-9058-C0042019441B}"/>
    <dgm:cxn modelId="{739F6F84-FF3C-9B43-9625-47EC7A38A448}" type="presOf" srcId="{D5035BCC-9FD9-9C42-A2A6-91B36F38B8B3}" destId="{D5149043-E1A9-574F-8546-C3688E5D41F0}" srcOrd="0" destOrd="0" presId="urn:microsoft.com/office/officeart/2009/3/layout/CircleRelationship"/>
    <dgm:cxn modelId="{0ABB36C7-AF2B-FE46-AC6A-8B66FAE859C0}" type="presOf" srcId="{3CCD8E89-A1A9-734C-B519-5496C3814F5E}" destId="{3BDE1744-56A8-DF48-89C9-6D3D7E01E48C}" srcOrd="0" destOrd="0" presId="urn:microsoft.com/office/officeart/2009/3/layout/CircleRelationship"/>
    <dgm:cxn modelId="{AD8520DA-C1DE-AC44-9FE8-29EF13979B16}" srcId="{3CCD8E89-A1A9-734C-B519-5496C3814F5E}" destId="{C2E6DCF5-D4F8-D946-8C60-8D580179C183}" srcOrd="0" destOrd="0" parTransId="{CBF01B53-F6A7-1840-A8AC-5A4685E10F74}" sibTransId="{1E323B80-04EF-4D48-92D1-9C20899D7F01}"/>
    <dgm:cxn modelId="{C5723E40-0B53-6048-8F1A-A3A717FA9600}" type="presParOf" srcId="{3BDE1744-56A8-DF48-89C9-6D3D7E01E48C}" destId="{005F5D6A-6311-5A48-B56B-BA25E5A2F661}" srcOrd="0" destOrd="0" presId="urn:microsoft.com/office/officeart/2009/3/layout/CircleRelationship"/>
    <dgm:cxn modelId="{95771E26-51A4-264D-898B-0FB53D2C844D}" type="presParOf" srcId="{3BDE1744-56A8-DF48-89C9-6D3D7E01E48C}" destId="{6F305574-D78A-744C-900E-86C1559B7545}" srcOrd="1" destOrd="0" presId="urn:microsoft.com/office/officeart/2009/3/layout/CircleRelationship"/>
    <dgm:cxn modelId="{94D5F2FF-DC2F-4A49-9E69-B0F9E4415F61}" type="presParOf" srcId="{3BDE1744-56A8-DF48-89C9-6D3D7E01E48C}" destId="{BFFBD480-AEE4-D94A-AD5E-43D7D0B38E72}" srcOrd="2" destOrd="0" presId="urn:microsoft.com/office/officeart/2009/3/layout/CircleRelationship"/>
    <dgm:cxn modelId="{4561CEF1-E511-C84E-A2C9-7838D953138F}" type="presParOf" srcId="{3BDE1744-56A8-DF48-89C9-6D3D7E01E48C}" destId="{A47A113D-63DF-D446-A156-B106A00E9C4A}" srcOrd="3" destOrd="0" presId="urn:microsoft.com/office/officeart/2009/3/layout/CircleRelationship"/>
    <dgm:cxn modelId="{3DA13EFB-0369-C941-8D8E-1771204168B7}" type="presParOf" srcId="{3BDE1744-56A8-DF48-89C9-6D3D7E01E48C}" destId="{66ED532E-C2EF-F24E-A258-596F992BDABC}" srcOrd="4" destOrd="0" presId="urn:microsoft.com/office/officeart/2009/3/layout/CircleRelationship"/>
    <dgm:cxn modelId="{68E0FF20-CFF5-4D41-9FEC-73FC9E9ABC2B}" type="presParOf" srcId="{3BDE1744-56A8-DF48-89C9-6D3D7E01E48C}" destId="{A05168EA-0BE6-EE4B-ACA6-B148C1B3B945}" srcOrd="5" destOrd="0" presId="urn:microsoft.com/office/officeart/2009/3/layout/CircleRelationship"/>
    <dgm:cxn modelId="{9B87499D-A522-2140-9BF4-80550F45D1DE}" type="presParOf" srcId="{3BDE1744-56A8-DF48-89C9-6D3D7E01E48C}" destId="{BBFCE98B-753E-5841-8DB4-873CF05021C6}" srcOrd="6" destOrd="0" presId="urn:microsoft.com/office/officeart/2009/3/layout/CircleRelationship"/>
    <dgm:cxn modelId="{828561AF-257A-9F44-9327-A3CA48C0780F}" type="presParOf" srcId="{3BDE1744-56A8-DF48-89C9-6D3D7E01E48C}" destId="{D5149043-E1A9-574F-8546-C3688E5D41F0}" srcOrd="7" destOrd="0" presId="urn:microsoft.com/office/officeart/2009/3/layout/CircleRelationship"/>
    <dgm:cxn modelId="{ED8EDDEC-2AE0-CD4D-9A98-19E4034F3050}" type="presParOf" srcId="{3BDE1744-56A8-DF48-89C9-6D3D7E01E48C}" destId="{8510D878-FA4F-CC4A-BDDF-C3CE937AC3F6}" srcOrd="8" destOrd="0" presId="urn:microsoft.com/office/officeart/2009/3/layout/CircleRelationship"/>
    <dgm:cxn modelId="{DEA17B7B-2854-7D4F-87A7-16E0B9A3D600}" type="presParOf" srcId="{8510D878-FA4F-CC4A-BDDF-C3CE937AC3F6}" destId="{EB161FA0-46A1-764D-A951-10D42D5245BA}" srcOrd="0" destOrd="0" presId="urn:microsoft.com/office/officeart/2009/3/layout/CircleRelationship"/>
    <dgm:cxn modelId="{F4745E92-53AB-F54A-82A4-B5151FF79B19}" type="presParOf" srcId="{3BDE1744-56A8-DF48-89C9-6D3D7E01E48C}" destId="{8C13D337-10F1-F04A-9F45-640DD8AB8F21}" srcOrd="9" destOrd="0" presId="urn:microsoft.com/office/officeart/2009/3/layout/CircleRelationship"/>
    <dgm:cxn modelId="{B8DA7838-43E3-9D40-A2B9-C6A1826B9402}" type="presParOf" srcId="{8C13D337-10F1-F04A-9F45-640DD8AB8F21}" destId="{09961575-C149-094F-A64A-4D10CDBD93B8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3EB61B-33D9-4292-9C4E-7473F518578B}">
      <dsp:nvSpPr>
        <dsp:cNvPr id="0" name=""/>
        <dsp:cNvSpPr/>
      </dsp:nvSpPr>
      <dsp:spPr>
        <a:xfrm>
          <a:off x="0" y="25636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effectLst/>
              <a:latin typeface="Aptos" panose="020B0004020202020204" pitchFamily="34" charset="0"/>
            </a:rPr>
            <a:t>Strategia di comunicazione PR Molise FESR FSE+ 2021/2027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latin typeface="Aptos" panose="020B0004020202020204" pitchFamily="34" charset="0"/>
            </a:rPr>
            <a:t>D.G.R. n. 422 del 25-11-2025</a:t>
          </a:r>
          <a:endParaRPr lang="it-IT" sz="1700" kern="1200" dirty="0">
            <a:latin typeface="Aptos" panose="020B0004020202020204" pitchFamily="34" charset="0"/>
          </a:endParaRPr>
        </a:p>
      </dsp:txBody>
      <dsp:txXfrm>
        <a:off x="0" y="25636"/>
        <a:ext cx="2990633" cy="1794380"/>
      </dsp:txXfrm>
    </dsp:sp>
    <dsp:sp modelId="{526BD96F-BBEB-4C3E-B1E2-1CD796EBF1AD}">
      <dsp:nvSpPr>
        <dsp:cNvPr id="0" name=""/>
        <dsp:cNvSpPr/>
      </dsp:nvSpPr>
      <dsp:spPr>
        <a:xfrm>
          <a:off x="3289697" y="13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Piano esecutivo di comunicazione 2025-2026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latin typeface="Aptos" panose="020B0004020202020204" pitchFamily="34" charset="0"/>
            </a:rPr>
            <a:t>D.D. n. 7213 del 28-11-2025</a:t>
          </a:r>
          <a:endParaRPr lang="it-IT" sz="1400" kern="1200" dirty="0"/>
        </a:p>
      </dsp:txBody>
      <dsp:txXfrm>
        <a:off x="3289697" y="13"/>
        <a:ext cx="2990633" cy="1794380"/>
      </dsp:txXfrm>
    </dsp:sp>
    <dsp:sp modelId="{E4B31BE6-2D85-4F4A-B3FC-FEADFDA71AA5}">
      <dsp:nvSpPr>
        <dsp:cNvPr id="0" name=""/>
        <dsp:cNvSpPr/>
      </dsp:nvSpPr>
      <dsp:spPr>
        <a:xfrm>
          <a:off x="6579394" y="13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Realizzazione sito web tematico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https://prfesrfse2127.regione.molise.it/</a:t>
          </a: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e (</a:t>
          </a:r>
          <a:r>
            <a:rPr lang="it-IT" sz="1200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ri</a:t>
          </a: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)attivazione canali social POR 2014-2020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Dicembre/Gennaio 2026</a:t>
          </a:r>
        </a:p>
      </dsp:txBody>
      <dsp:txXfrm>
        <a:off x="6579394" y="13"/>
        <a:ext cx="2990633" cy="1794380"/>
      </dsp:txXfrm>
    </dsp:sp>
    <dsp:sp modelId="{B99E191D-E92A-4A12-9977-4BD54C735B08}">
      <dsp:nvSpPr>
        <dsp:cNvPr id="0" name=""/>
        <dsp:cNvSpPr/>
      </dsp:nvSpPr>
      <dsp:spPr>
        <a:xfrm>
          <a:off x="0" y="2093456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Costituzione Rete Referenti Comunicazione (RRC)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>
              <a:latin typeface="Aptos" panose="020B0004020202020204" pitchFamily="34" charset="0"/>
            </a:rPr>
            <a:t>D.D. n. 200 del 21-01-2026</a:t>
          </a:r>
        </a:p>
      </dsp:txBody>
      <dsp:txXfrm>
        <a:off x="0" y="2093456"/>
        <a:ext cx="2990633" cy="1794380"/>
      </dsp:txXfrm>
    </dsp:sp>
    <dsp:sp modelId="{53A9A66B-32E3-423B-B9E8-A3299AD9AE5B}">
      <dsp:nvSpPr>
        <dsp:cNvPr id="0" name=""/>
        <dsp:cNvSpPr/>
      </dsp:nvSpPr>
      <dsp:spPr>
        <a:xfrm>
          <a:off x="3289697" y="2093456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Approvazione linee guida operative a supporto dei beneficiari per le attività di informazione e comunicazione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0" kern="1200" dirty="0">
              <a:effectLst/>
              <a:latin typeface="Aptos" panose="020B0004020202020204" pitchFamily="34" charset="0"/>
            </a:rPr>
            <a:t>D.D. n. 547 del 4-02-2026</a:t>
          </a:r>
        </a:p>
      </dsp:txBody>
      <dsp:txXfrm>
        <a:off x="3289697" y="2093456"/>
        <a:ext cx="2990633" cy="1794380"/>
      </dsp:txXfrm>
    </dsp:sp>
    <dsp:sp modelId="{5B0E4081-72C8-46EC-8FD4-8480D17A7CB0}">
      <dsp:nvSpPr>
        <dsp:cNvPr id="0" name=""/>
        <dsp:cNvSpPr/>
      </dsp:nvSpPr>
      <dsp:spPr>
        <a:xfrm>
          <a:off x="6579394" y="2093456"/>
          <a:ext cx="2990633" cy="1794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Approvazione Vademecum di identità visiva per le attività di informazione e comunicazione ad uso interno e per gli addetti ai lavori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0" kern="1200" dirty="0">
              <a:effectLst/>
              <a:latin typeface="Aptos" panose="020B0004020202020204" pitchFamily="34" charset="0"/>
            </a:rPr>
            <a:t>D.D. n. 1040 del 24-02-2026</a:t>
          </a:r>
        </a:p>
      </dsp:txBody>
      <dsp:txXfrm>
        <a:off x="6579394" y="2093456"/>
        <a:ext cx="2990633" cy="1794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F5D6A-6311-5A48-B56B-BA25E5A2F661}">
      <dsp:nvSpPr>
        <dsp:cNvPr id="0" name=""/>
        <dsp:cNvSpPr/>
      </dsp:nvSpPr>
      <dsp:spPr>
        <a:xfrm>
          <a:off x="3903646" y="-219480"/>
          <a:ext cx="4700433" cy="4751955"/>
        </a:xfrm>
        <a:prstGeom prst="ellipse">
          <a:avLst/>
        </a:prstGeom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800" kern="1200" dirty="0"/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È un gruppo interistituzionale costituito da 23 referenti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 Sono stati individuati direttamente dalle varie strutture tramite la compilazione di un form on line</a:t>
          </a:r>
        </a:p>
      </dsp:txBody>
      <dsp:txXfrm>
        <a:off x="4592008" y="476428"/>
        <a:ext cx="3323709" cy="3360139"/>
      </dsp:txXfrm>
    </dsp:sp>
    <dsp:sp modelId="{6F305574-D78A-744C-900E-86C1559B7545}">
      <dsp:nvSpPr>
        <dsp:cNvPr id="0" name=""/>
        <dsp:cNvSpPr/>
      </dsp:nvSpPr>
      <dsp:spPr>
        <a:xfrm>
          <a:off x="1735202" y="-5884"/>
          <a:ext cx="431416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FBD480-AEE4-D94A-AD5E-43D7D0B38E72}">
      <dsp:nvSpPr>
        <dsp:cNvPr id="0" name=""/>
        <dsp:cNvSpPr/>
      </dsp:nvSpPr>
      <dsp:spPr>
        <a:xfrm>
          <a:off x="3034510" y="4053561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7A113D-63DF-D446-A156-B106A00E9C4A}">
      <dsp:nvSpPr>
        <dsp:cNvPr id="0" name=""/>
        <dsp:cNvSpPr/>
      </dsp:nvSpPr>
      <dsp:spPr>
        <a:xfrm>
          <a:off x="7788642" y="577019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D532E-C2EF-F24E-A258-596F992BDABC}">
      <dsp:nvSpPr>
        <dsp:cNvPr id="0" name=""/>
        <dsp:cNvSpPr/>
      </dsp:nvSpPr>
      <dsp:spPr>
        <a:xfrm>
          <a:off x="4245698" y="4096151"/>
          <a:ext cx="431416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168EA-0BE6-EE4B-ACA6-B148C1B3B945}">
      <dsp:nvSpPr>
        <dsp:cNvPr id="0" name=""/>
        <dsp:cNvSpPr/>
      </dsp:nvSpPr>
      <dsp:spPr>
        <a:xfrm>
          <a:off x="2123412" y="195318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FCE98B-753E-5841-8DB4-873CF05021C6}">
      <dsp:nvSpPr>
        <dsp:cNvPr id="0" name=""/>
        <dsp:cNvSpPr/>
      </dsp:nvSpPr>
      <dsp:spPr>
        <a:xfrm>
          <a:off x="1906339" y="2396943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49043-E1A9-574F-8546-C3688E5D41F0}">
      <dsp:nvSpPr>
        <dsp:cNvPr id="0" name=""/>
        <dsp:cNvSpPr/>
      </dsp:nvSpPr>
      <dsp:spPr>
        <a:xfrm>
          <a:off x="5152392" y="0"/>
          <a:ext cx="2204684" cy="10343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kern="1200" dirty="0">
              <a:latin typeface="Aptos" panose="020B0004020202020204" pitchFamily="34" charset="0"/>
            </a:rPr>
            <a:t>D.D. n. 200 del 21-01-2026</a:t>
          </a:r>
        </a:p>
      </dsp:txBody>
      <dsp:txXfrm>
        <a:off x="5475260" y="151481"/>
        <a:ext cx="1558948" cy="731416"/>
      </dsp:txXfrm>
    </dsp:sp>
    <dsp:sp modelId="{EB161FA0-46A1-764D-A951-10D42D5245BA}">
      <dsp:nvSpPr>
        <dsp:cNvPr id="0" name=""/>
        <dsp:cNvSpPr/>
      </dsp:nvSpPr>
      <dsp:spPr>
        <a:xfrm>
          <a:off x="1753857" y="379480"/>
          <a:ext cx="431416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1575-C149-094F-A64A-4D10CDBD93B8}">
      <dsp:nvSpPr>
        <dsp:cNvPr id="0" name=""/>
        <dsp:cNvSpPr/>
      </dsp:nvSpPr>
      <dsp:spPr>
        <a:xfrm>
          <a:off x="7827182" y="610694"/>
          <a:ext cx="780051" cy="780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60375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3317FE-9FE5-0E4C-B721-545A392E2316}">
      <dsp:nvSpPr>
        <dsp:cNvPr id="0" name=""/>
        <dsp:cNvSpPr/>
      </dsp:nvSpPr>
      <dsp:spPr>
        <a:xfrm>
          <a:off x="791285" y="-20889"/>
          <a:ext cx="2533080" cy="2564550"/>
        </a:xfrm>
        <a:prstGeom prst="ellipse">
          <a:avLst/>
        </a:prstGeom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200" b="1" kern="1200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interni all’Amministrazione regionale</a:t>
          </a:r>
          <a:r>
            <a:rPr lang="it-IT" sz="1200" kern="1200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050" i="1" kern="1200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(</a:t>
          </a:r>
          <a:r>
            <a:rPr lang="it-IT" sz="900" i="1" kern="1200" dirty="0">
              <a:solidFill>
                <a:schemeClr val="accent5">
                  <a:lumMod val="50000"/>
                </a:schemeClr>
              </a:solidFill>
              <a:latin typeface="Aptos" panose="020B0004020202020204" pitchFamily="34" charset="0"/>
            </a:rPr>
            <a:t>coinvolti a seconda degli obiettivi di policy interessati)</a:t>
          </a:r>
        </a:p>
      </dsp:txBody>
      <dsp:txXfrm>
        <a:off x="1162246" y="354681"/>
        <a:ext cx="1791158" cy="1813410"/>
      </dsp:txXfrm>
    </dsp:sp>
    <dsp:sp modelId="{014786AC-BAEB-1F45-8A77-A62FCD0DDD21}">
      <dsp:nvSpPr>
        <dsp:cNvPr id="0" name=""/>
        <dsp:cNvSpPr/>
      </dsp:nvSpPr>
      <dsp:spPr>
        <a:xfrm>
          <a:off x="8195716" y="473497"/>
          <a:ext cx="431416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E3666-9CA9-C649-8C0C-DE4A4335C6A4}">
      <dsp:nvSpPr>
        <dsp:cNvPr id="0" name=""/>
        <dsp:cNvSpPr/>
      </dsp:nvSpPr>
      <dsp:spPr>
        <a:xfrm>
          <a:off x="249127" y="3839547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85A835-F1CB-B945-A69F-0ACFD9EB68CC}">
      <dsp:nvSpPr>
        <dsp:cNvPr id="0" name=""/>
        <dsp:cNvSpPr/>
      </dsp:nvSpPr>
      <dsp:spPr>
        <a:xfrm>
          <a:off x="3366150" y="3394344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E9C4B-6A8A-4345-BDA8-AF9A144E6DAC}">
      <dsp:nvSpPr>
        <dsp:cNvPr id="0" name=""/>
        <dsp:cNvSpPr/>
      </dsp:nvSpPr>
      <dsp:spPr>
        <a:xfrm>
          <a:off x="700843" y="1913765"/>
          <a:ext cx="2636414" cy="2507390"/>
        </a:xfrm>
        <a:prstGeom prst="ellipse">
          <a:avLst/>
        </a:prstGeom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2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stakeholders</a:t>
          </a:r>
          <a:r>
            <a:rPr lang="it-IT" sz="12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</a:t>
          </a:r>
          <a:r>
            <a:rPr lang="it-IT" sz="12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portatori di interessi - esterni</a:t>
          </a:r>
          <a:r>
            <a:rPr lang="it-IT" sz="12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2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alla Regione</a:t>
          </a:r>
          <a:r>
            <a:rPr lang="it-IT" sz="12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0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(es. Università del Molise, Ufficio Scolastico Regionale, Molise Dati Spa, Organismi intermedi, Autorità Urbane, </a:t>
          </a:r>
          <a:r>
            <a:rPr lang="it-IT" sz="1000" kern="1200" dirty="0" err="1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Ecoter</a:t>
          </a:r>
          <a:r>
            <a:rPr lang="it-IT" sz="10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 </a:t>
          </a:r>
          <a:r>
            <a:rPr lang="it-IT" sz="1000" kern="1200" dirty="0" err="1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srl</a:t>
          </a:r>
          <a:r>
            <a:rPr lang="it-IT" sz="10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) a cui si aggiungono di volta in volta rappresentanti del partenariato economico-sociale e dell’associazionismo</a:t>
          </a:r>
          <a:endParaRPr lang="it-IT" sz="1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086937" y="2280964"/>
        <a:ext cx="1864226" cy="1772992"/>
      </dsp:txXfrm>
    </dsp:sp>
    <dsp:sp modelId="{6E2F1B63-4A93-224F-9762-0F342695C876}">
      <dsp:nvSpPr>
        <dsp:cNvPr id="0" name=""/>
        <dsp:cNvSpPr/>
      </dsp:nvSpPr>
      <dsp:spPr>
        <a:xfrm>
          <a:off x="8465078" y="1017582"/>
          <a:ext cx="31281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F5D6A-6311-5A48-B56B-BA25E5A2F661}">
      <dsp:nvSpPr>
        <dsp:cNvPr id="0" name=""/>
        <dsp:cNvSpPr/>
      </dsp:nvSpPr>
      <dsp:spPr>
        <a:xfrm>
          <a:off x="1676500" y="-129384"/>
          <a:ext cx="4700843" cy="4751955"/>
        </a:xfrm>
        <a:prstGeom prst="ellipse">
          <a:avLst/>
        </a:prstGeom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-supportare il Responsabile della Comunicazione </a:t>
          </a:r>
          <a:r>
            <a:rPr lang="it-IT" sz="100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nell'attuazione della Strategia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partecipare ad incontri e riunioni operative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trasmettere la lista dei beneficiari degli interventi PR </a:t>
          </a:r>
          <a:r>
            <a:rPr lang="it-IT" sz="1000" b="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(art. 49 RDC 1060/2021) </a:t>
          </a: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con cadenza bimestrale </a:t>
          </a:r>
          <a:endParaRPr lang="it-IT" sz="1000" b="0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trasmettere il calendario degli Avvisi </a:t>
          </a:r>
          <a:r>
            <a:rPr lang="it-IT" sz="1000" b="0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(art. 49 RDC 1060/2021) </a:t>
          </a: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con cadenza bimestrale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garantire un aggiornamento adeguato sullo stato di avanzamento delle attività dei progetti in corso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0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rPr>
            <a:t>- proporre iniziative che possano dare visibilità agli interventi/ operazioni che si attuano nel proprio contesto  </a:t>
          </a:r>
        </a:p>
      </dsp:txBody>
      <dsp:txXfrm>
        <a:off x="2364923" y="566524"/>
        <a:ext cx="3323997" cy="3360139"/>
      </dsp:txXfrm>
    </dsp:sp>
    <dsp:sp modelId="{6F305574-D78A-744C-900E-86C1559B7545}">
      <dsp:nvSpPr>
        <dsp:cNvPr id="0" name=""/>
        <dsp:cNvSpPr/>
      </dsp:nvSpPr>
      <dsp:spPr>
        <a:xfrm>
          <a:off x="5427851" y="194456"/>
          <a:ext cx="431565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FBD480-AEE4-D94A-AD5E-43D7D0B38E72}">
      <dsp:nvSpPr>
        <dsp:cNvPr id="0" name=""/>
        <dsp:cNvSpPr/>
      </dsp:nvSpPr>
      <dsp:spPr>
        <a:xfrm>
          <a:off x="7772636" y="3587153"/>
          <a:ext cx="31278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7A113D-63DF-D446-A156-B106A00E9C4A}">
      <dsp:nvSpPr>
        <dsp:cNvPr id="0" name=""/>
        <dsp:cNvSpPr/>
      </dsp:nvSpPr>
      <dsp:spPr>
        <a:xfrm>
          <a:off x="8509094" y="712288"/>
          <a:ext cx="31278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D532E-C2EF-F24E-A258-596F992BDABC}">
      <dsp:nvSpPr>
        <dsp:cNvPr id="0" name=""/>
        <dsp:cNvSpPr/>
      </dsp:nvSpPr>
      <dsp:spPr>
        <a:xfrm>
          <a:off x="6260742" y="3795372"/>
          <a:ext cx="431565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168EA-0BE6-EE4B-ACA6-B148C1B3B945}">
      <dsp:nvSpPr>
        <dsp:cNvPr id="0" name=""/>
        <dsp:cNvSpPr/>
      </dsp:nvSpPr>
      <dsp:spPr>
        <a:xfrm>
          <a:off x="5957941" y="350683"/>
          <a:ext cx="31278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FCE98B-753E-5841-8DB4-873CF05021C6}">
      <dsp:nvSpPr>
        <dsp:cNvPr id="0" name=""/>
        <dsp:cNvSpPr/>
      </dsp:nvSpPr>
      <dsp:spPr>
        <a:xfrm>
          <a:off x="7044294" y="1618509"/>
          <a:ext cx="312786" cy="3128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49043-E1A9-574F-8546-C3688E5D41F0}">
      <dsp:nvSpPr>
        <dsp:cNvPr id="0" name=""/>
        <dsp:cNvSpPr/>
      </dsp:nvSpPr>
      <dsp:spPr>
        <a:xfrm>
          <a:off x="0" y="1797501"/>
          <a:ext cx="2204532" cy="10343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Aptos" panose="020B0004020202020204" pitchFamily="34" charset="0"/>
            </a:rPr>
            <a:t>I compiti</a:t>
          </a:r>
        </a:p>
      </dsp:txBody>
      <dsp:txXfrm>
        <a:off x="322846" y="1948982"/>
        <a:ext cx="1558840" cy="731416"/>
      </dsp:txXfrm>
    </dsp:sp>
    <dsp:sp modelId="{EB161FA0-46A1-764D-A951-10D42D5245BA}">
      <dsp:nvSpPr>
        <dsp:cNvPr id="0" name=""/>
        <dsp:cNvSpPr/>
      </dsp:nvSpPr>
      <dsp:spPr>
        <a:xfrm>
          <a:off x="5747648" y="524797"/>
          <a:ext cx="431565" cy="431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1575-C149-094F-A64A-4D10CDBD93B8}">
      <dsp:nvSpPr>
        <dsp:cNvPr id="0" name=""/>
        <dsp:cNvSpPr/>
      </dsp:nvSpPr>
      <dsp:spPr>
        <a:xfrm>
          <a:off x="8041329" y="745963"/>
          <a:ext cx="780551" cy="780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60375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F5D6A-6311-5A48-B56B-BA25E5A2F661}">
      <dsp:nvSpPr>
        <dsp:cNvPr id="0" name=""/>
        <dsp:cNvSpPr/>
      </dsp:nvSpPr>
      <dsp:spPr>
        <a:xfrm>
          <a:off x="676217" y="176647"/>
          <a:ext cx="4147833" cy="4218174"/>
        </a:xfrm>
        <a:prstGeom prst="ellipse">
          <a:avLst/>
        </a:prstGeom>
        <a:gradFill rotWithShape="0">
          <a:gsLst>
            <a:gs pos="0">
              <a:schemeClr val="accent1">
                <a:lumMod val="5000"/>
                <a:lumOff val="95000"/>
                <a:alpha val="57119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  <a:hlinkClick xmlns:r="http://schemas.openxmlformats.org/officeDocument/2006/relationships" r:id="rId1" action="ppaction://hlinkfile"/>
            </a:rPr>
            <a:t>1. aggiornare il calendario degli Avvisi</a:t>
          </a:r>
          <a:endParaRPr lang="it-IT" sz="18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  <a:hlinkClick xmlns:r="http://schemas.openxmlformats.org/officeDocument/2006/relationships" r:id="rId2" action="ppaction://hlinkfile"/>
            </a:rPr>
            <a:t>2. aggiornare la lista dei beneficiari degli interventi PR</a:t>
          </a:r>
          <a:endParaRPr lang="it-IT" sz="1800" b="1" kern="1200" dirty="0">
            <a:solidFill>
              <a:schemeClr val="accent1">
                <a:lumMod val="75000"/>
              </a:schemeClr>
            </a:solidFill>
            <a:latin typeface="Aptos" panose="020B0004020202020204" pitchFamily="34" charset="0"/>
          </a:endParaRPr>
        </a:p>
      </dsp:txBody>
      <dsp:txXfrm>
        <a:off x="1283653" y="794384"/>
        <a:ext cx="2932961" cy="2982700"/>
      </dsp:txXfrm>
    </dsp:sp>
    <dsp:sp modelId="{6F305574-D78A-744C-900E-86C1559B7545}">
      <dsp:nvSpPr>
        <dsp:cNvPr id="0" name=""/>
        <dsp:cNvSpPr/>
      </dsp:nvSpPr>
      <dsp:spPr>
        <a:xfrm>
          <a:off x="4080121" y="0"/>
          <a:ext cx="434646" cy="434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FBD480-AEE4-D94A-AD5E-43D7D0B38E72}">
      <dsp:nvSpPr>
        <dsp:cNvPr id="0" name=""/>
        <dsp:cNvSpPr/>
      </dsp:nvSpPr>
      <dsp:spPr>
        <a:xfrm>
          <a:off x="3868548" y="4059603"/>
          <a:ext cx="315019" cy="315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7A113D-63DF-D446-A156-B106A00E9C4A}">
      <dsp:nvSpPr>
        <dsp:cNvPr id="0" name=""/>
        <dsp:cNvSpPr/>
      </dsp:nvSpPr>
      <dsp:spPr>
        <a:xfrm>
          <a:off x="10177720" y="587066"/>
          <a:ext cx="315019" cy="315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D532E-C2EF-F24E-A258-596F992BDABC}">
      <dsp:nvSpPr>
        <dsp:cNvPr id="0" name=""/>
        <dsp:cNvSpPr/>
      </dsp:nvSpPr>
      <dsp:spPr>
        <a:xfrm>
          <a:off x="4252841" y="4058150"/>
          <a:ext cx="434646" cy="434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168EA-0BE6-EE4B-ACA6-B148C1B3B945}">
      <dsp:nvSpPr>
        <dsp:cNvPr id="0" name=""/>
        <dsp:cNvSpPr/>
      </dsp:nvSpPr>
      <dsp:spPr>
        <a:xfrm>
          <a:off x="4472316" y="202639"/>
          <a:ext cx="315019" cy="315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FCE98B-753E-5841-8DB4-873CF05021C6}">
      <dsp:nvSpPr>
        <dsp:cNvPr id="0" name=""/>
        <dsp:cNvSpPr/>
      </dsp:nvSpPr>
      <dsp:spPr>
        <a:xfrm>
          <a:off x="4253494" y="2419984"/>
          <a:ext cx="315019" cy="315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49043-E1A9-574F-8546-C3688E5D41F0}">
      <dsp:nvSpPr>
        <dsp:cNvPr id="0" name=""/>
        <dsp:cNvSpPr/>
      </dsp:nvSpPr>
      <dsp:spPr>
        <a:xfrm>
          <a:off x="1579143" y="486815"/>
          <a:ext cx="2220272" cy="1041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Aptos" panose="020B0004020202020204" pitchFamily="34" charset="0"/>
            </a:rPr>
            <a:t>Ogni bimestre</a:t>
          </a:r>
        </a:p>
      </dsp:txBody>
      <dsp:txXfrm>
        <a:off x="1904294" y="639378"/>
        <a:ext cx="1569970" cy="736637"/>
      </dsp:txXfrm>
    </dsp:sp>
    <dsp:sp modelId="{EB161FA0-46A1-764D-A951-10D42D5245BA}">
      <dsp:nvSpPr>
        <dsp:cNvPr id="0" name=""/>
        <dsp:cNvSpPr/>
      </dsp:nvSpPr>
      <dsp:spPr>
        <a:xfrm>
          <a:off x="4098600" y="388116"/>
          <a:ext cx="434646" cy="434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1575-C149-094F-A64A-4D10CDBD93B8}">
      <dsp:nvSpPr>
        <dsp:cNvPr id="0" name=""/>
        <dsp:cNvSpPr/>
      </dsp:nvSpPr>
      <dsp:spPr>
        <a:xfrm>
          <a:off x="10061984" y="620981"/>
          <a:ext cx="786124" cy="785810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60375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6ECBA986-2D92-7747-B3D7-D940A506466D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3900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31" tIns="47316" rIns="94631" bIns="47316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8975" y="4654193"/>
            <a:ext cx="5511800" cy="3807976"/>
          </a:xfrm>
          <a:prstGeom prst="rect">
            <a:avLst/>
          </a:prstGeom>
        </p:spPr>
        <p:txBody>
          <a:bodyPr vert="horz" lIns="94631" tIns="47316" rIns="94631" bIns="47316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902597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14F42D5C-1284-7C44-896E-170AEE8BA6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4877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F42D5C-1284-7C44-896E-170AEE8BA69F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876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57B4F6-2234-2ACE-34B6-C9DE613E34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6491783-B072-7354-2682-6B5782391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D1A7A80-DE51-78C5-10C5-635ABC2CC9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1AAFEED-32C0-8634-6CA3-2E80D2006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0317265-DA34-8183-A756-0ADE2448E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5309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6CA4C1-049B-B2F9-506C-C0C180A87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B9C894D-BB96-C8FF-2890-5128068F1A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C1F30C1-5AB3-A66C-8130-997914930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CF20B57-8075-429B-94E4-B79878A596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B7FDDBB-FFEF-EF09-57B7-9FA1C2CCC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A487084-3914-8FE7-B67F-80D71F64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35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10770C-A977-86BD-DE2F-C164E85BA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900A7FF-A700-62FC-5572-C65029CEE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CDA665-A162-5713-0064-EDB39183E5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45315D6-7F91-5C37-046F-7F397CA61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97B497E-3BBC-790F-B8ED-718CDFF9B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2480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0118F40-A376-4E63-47C9-5F48E9B7A8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5456B93-33BE-1A22-C883-835B0BC399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AC6CE69-3637-4C88-3938-BDF0439F63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AE7F16-1A94-1C95-802C-1344554EF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AA187FA-6521-5E71-C7A6-8F392FD2E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31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>
            <a:extLst>
              <a:ext uri="{FF2B5EF4-FFF2-40B4-BE49-F238E27FC236}">
                <a16:creationId xmlns:a16="http://schemas.microsoft.com/office/drawing/2014/main" id="{C14C217F-756D-BCE1-EF00-C7627CF606FD}"/>
              </a:ext>
            </a:extLst>
          </p:cNvPr>
          <p:cNvGrpSpPr>
            <a:grpSpLocks/>
          </p:cNvGrpSpPr>
          <p:nvPr userDrawn="1"/>
        </p:nvGrpSpPr>
        <p:grpSpPr>
          <a:xfrm>
            <a:off x="0" y="6272139"/>
            <a:ext cx="12192000" cy="105508"/>
            <a:chOff x="0" y="0"/>
            <a:chExt cx="7560487" cy="104775"/>
          </a:xfrm>
        </p:grpSpPr>
        <p:sp>
          <p:nvSpPr>
            <p:cNvPr id="10" name="Graphic 5">
              <a:extLst>
                <a:ext uri="{FF2B5EF4-FFF2-40B4-BE49-F238E27FC236}">
                  <a16:creationId xmlns:a16="http://schemas.microsoft.com/office/drawing/2014/main" id="{CEB5170E-FAC0-7C1D-18EE-C92CB1767EBA}"/>
                </a:ext>
              </a:extLst>
            </p:cNvPr>
            <p:cNvSpPr/>
            <p:nvPr userDrawn="1"/>
          </p:nvSpPr>
          <p:spPr>
            <a:xfrm>
              <a:off x="0" y="0"/>
              <a:ext cx="7560309" cy="104775"/>
            </a:xfrm>
            <a:custGeom>
              <a:avLst/>
              <a:gdLst/>
              <a:ahLst/>
              <a:cxnLst/>
              <a:rect l="l" t="t" r="r" b="b"/>
              <a:pathLst>
                <a:path w="7560309" h="104775">
                  <a:moveTo>
                    <a:pt x="7560005" y="0"/>
                  </a:moveTo>
                  <a:lnTo>
                    <a:pt x="7560005" y="104254"/>
                  </a:lnTo>
                  <a:lnTo>
                    <a:pt x="0" y="104254"/>
                  </a:lnTo>
                  <a:lnTo>
                    <a:pt x="0" y="0"/>
                  </a:lnTo>
                  <a:lnTo>
                    <a:pt x="7560005" y="0"/>
                  </a:lnTo>
                  <a:close/>
                </a:path>
              </a:pathLst>
            </a:custGeom>
            <a:solidFill>
              <a:srgbClr val="034EA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1" name="Graphic 6">
              <a:extLst>
                <a:ext uri="{FF2B5EF4-FFF2-40B4-BE49-F238E27FC236}">
                  <a16:creationId xmlns:a16="http://schemas.microsoft.com/office/drawing/2014/main" id="{E33C00FD-30D4-F8D0-4E90-01478801E88E}"/>
                </a:ext>
              </a:extLst>
            </p:cNvPr>
            <p:cNvSpPr/>
            <p:nvPr userDrawn="1"/>
          </p:nvSpPr>
          <p:spPr>
            <a:xfrm>
              <a:off x="6703300" y="2412"/>
              <a:ext cx="287655" cy="100330"/>
            </a:xfrm>
            <a:custGeom>
              <a:avLst/>
              <a:gdLst/>
              <a:ahLst/>
              <a:cxnLst/>
              <a:rect l="l" t="t" r="r" b="b"/>
              <a:pathLst>
                <a:path w="287655" h="100330">
                  <a:moveTo>
                    <a:pt x="287096" y="0"/>
                  </a:moveTo>
                  <a:lnTo>
                    <a:pt x="0" y="0"/>
                  </a:lnTo>
                  <a:lnTo>
                    <a:pt x="0" y="99847"/>
                  </a:lnTo>
                  <a:lnTo>
                    <a:pt x="287096" y="99847"/>
                  </a:lnTo>
                  <a:lnTo>
                    <a:pt x="287096" y="0"/>
                  </a:lnTo>
                  <a:close/>
                </a:path>
              </a:pathLst>
            </a:custGeom>
            <a:solidFill>
              <a:srgbClr val="009C5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2" name="Graphic 7">
              <a:extLst>
                <a:ext uri="{FF2B5EF4-FFF2-40B4-BE49-F238E27FC236}">
                  <a16:creationId xmlns:a16="http://schemas.microsoft.com/office/drawing/2014/main" id="{D60A5600-3F65-F320-E075-13FD65430DB4}"/>
                </a:ext>
              </a:extLst>
            </p:cNvPr>
            <p:cNvSpPr/>
            <p:nvPr userDrawn="1"/>
          </p:nvSpPr>
          <p:spPr>
            <a:xfrm>
              <a:off x="6698666" y="38"/>
              <a:ext cx="583565" cy="104139"/>
            </a:xfrm>
            <a:custGeom>
              <a:avLst/>
              <a:gdLst/>
              <a:ahLst/>
              <a:cxnLst/>
              <a:rect l="l" t="t" r="r" b="b"/>
              <a:pathLst>
                <a:path w="583565" h="104139">
                  <a:moveTo>
                    <a:pt x="583450" y="0"/>
                  </a:moveTo>
                  <a:lnTo>
                    <a:pt x="296367" y="0"/>
                  </a:lnTo>
                  <a:lnTo>
                    <a:pt x="287070" y="0"/>
                  </a:lnTo>
                  <a:lnTo>
                    <a:pt x="287070" y="5080"/>
                  </a:lnTo>
                  <a:lnTo>
                    <a:pt x="287070" y="100330"/>
                  </a:lnTo>
                  <a:lnTo>
                    <a:pt x="9296" y="100330"/>
                  </a:lnTo>
                  <a:lnTo>
                    <a:pt x="9296" y="5080"/>
                  </a:lnTo>
                  <a:lnTo>
                    <a:pt x="287070" y="5080"/>
                  </a:lnTo>
                  <a:lnTo>
                    <a:pt x="287070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100330"/>
                  </a:lnTo>
                  <a:lnTo>
                    <a:pt x="0" y="104140"/>
                  </a:lnTo>
                  <a:lnTo>
                    <a:pt x="287070" y="104140"/>
                  </a:lnTo>
                  <a:lnTo>
                    <a:pt x="296367" y="104140"/>
                  </a:lnTo>
                  <a:lnTo>
                    <a:pt x="583450" y="104140"/>
                  </a:lnTo>
                  <a:lnTo>
                    <a:pt x="583450" y="100330"/>
                  </a:lnTo>
                  <a:lnTo>
                    <a:pt x="578815" y="100330"/>
                  </a:lnTo>
                  <a:lnTo>
                    <a:pt x="578815" y="5080"/>
                  </a:lnTo>
                  <a:lnTo>
                    <a:pt x="583450" y="5080"/>
                  </a:lnTo>
                  <a:lnTo>
                    <a:pt x="583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3" name="Graphic 8">
              <a:extLst>
                <a:ext uri="{FF2B5EF4-FFF2-40B4-BE49-F238E27FC236}">
                  <a16:creationId xmlns:a16="http://schemas.microsoft.com/office/drawing/2014/main" id="{DBF43732-7921-5DF6-A9CA-9A44DFD35246}"/>
                </a:ext>
              </a:extLst>
            </p:cNvPr>
            <p:cNvSpPr/>
            <p:nvPr userDrawn="1"/>
          </p:nvSpPr>
          <p:spPr>
            <a:xfrm>
              <a:off x="7277468" y="2412"/>
              <a:ext cx="282575" cy="100330"/>
            </a:xfrm>
            <a:custGeom>
              <a:avLst/>
              <a:gdLst/>
              <a:ahLst/>
              <a:cxnLst/>
              <a:rect l="l" t="t" r="r" b="b"/>
              <a:pathLst>
                <a:path w="282575" h="100330">
                  <a:moveTo>
                    <a:pt x="282536" y="0"/>
                  </a:moveTo>
                  <a:lnTo>
                    <a:pt x="0" y="0"/>
                  </a:lnTo>
                  <a:lnTo>
                    <a:pt x="0" y="99847"/>
                  </a:lnTo>
                  <a:lnTo>
                    <a:pt x="282536" y="99847"/>
                  </a:lnTo>
                  <a:lnTo>
                    <a:pt x="282536" y="0"/>
                  </a:lnTo>
                  <a:close/>
                </a:path>
              </a:pathLst>
            </a:custGeom>
            <a:solidFill>
              <a:srgbClr val="EE0027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B1E92115-3935-D30D-D7BF-CF8229CE8E1C}"/>
                </a:ext>
              </a:extLst>
            </p:cNvPr>
            <p:cNvSpPr/>
            <p:nvPr userDrawn="1"/>
          </p:nvSpPr>
          <p:spPr>
            <a:xfrm>
              <a:off x="7272832" y="38"/>
              <a:ext cx="287655" cy="104139"/>
            </a:xfrm>
            <a:custGeom>
              <a:avLst/>
              <a:gdLst/>
              <a:ahLst/>
              <a:cxnLst/>
              <a:rect l="l" t="t" r="r" b="b"/>
              <a:pathLst>
                <a:path w="287655" h="104139">
                  <a:moveTo>
                    <a:pt x="287172" y="0"/>
                  </a:moveTo>
                  <a:lnTo>
                    <a:pt x="0" y="0"/>
                  </a:lnTo>
                  <a:lnTo>
                    <a:pt x="0" y="5080"/>
                  </a:lnTo>
                  <a:lnTo>
                    <a:pt x="0" y="100330"/>
                  </a:lnTo>
                  <a:lnTo>
                    <a:pt x="0" y="104140"/>
                  </a:lnTo>
                  <a:lnTo>
                    <a:pt x="287172" y="104140"/>
                  </a:lnTo>
                  <a:lnTo>
                    <a:pt x="287172" y="100330"/>
                  </a:lnTo>
                  <a:lnTo>
                    <a:pt x="9283" y="100330"/>
                  </a:lnTo>
                  <a:lnTo>
                    <a:pt x="9283" y="5080"/>
                  </a:lnTo>
                  <a:lnTo>
                    <a:pt x="287172" y="5080"/>
                  </a:lnTo>
                  <a:lnTo>
                    <a:pt x="2871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58274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1B3BC7-8171-1646-6FF0-46342AC7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A6F4C5-2EE4-FA0F-E31C-CF9E4D0EC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6EEE7F0-3064-3EFF-9FC7-74CA0AFF2F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521536-C5B5-6116-6C65-E0771880C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4FF6CC8-195D-0296-5B91-F403AE942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189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277D92-4C28-3947-14B7-413B07D60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06AF0B3-17A3-65DD-5E62-FB5BD3275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8F8139-A9B1-0D5D-1F7D-8262ECBC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8B11D81-CACC-3411-2A51-ABD70D3D7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82D5B7F-F131-FEB3-7326-0F686B7C8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468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776CE-1165-8DD0-7281-71F423858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CB73D0A-9F07-44E7-5274-80ECA063F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88D24D7-F94C-EBDE-A307-1254A1B05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89F3DB8-85FC-7AF2-A162-178AFB683A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05B2C02-4B67-520F-8355-92810AF2B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902A989-DE5F-5D29-77CB-F4C8679E5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015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B5FFDD-8672-5D13-444C-539BD3E80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81BC374-8A86-47B0-5697-A9B9EE000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0DB761B-C71A-4D07-2170-00AE98A42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1039416-0892-BF12-7B84-5FE5E75C82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6EF175B-30C3-A1BE-7611-A59327644C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A32EC9E-D953-53F0-D02D-CCA3B85112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386BCF5-4220-65D4-B70D-3B245CB62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7B48E69-4BBF-D9E2-2924-51BCEAF00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2912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32BE1B-D6C1-9AF5-A0DD-DBE6A73B7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9F1A099-2399-F2E9-504E-09845B0248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AD83963-B529-2F23-3D4E-8922F1E32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EB473F-446B-A348-3270-F0B80F5C0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9313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80E9A1E-EDC0-293B-214D-8E79B65557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B6DA21A-40A5-F336-6DAD-ED5F3F3A4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D3DD78-8A61-B168-9812-5F78BBD47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049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52EF8B-AFDC-7F00-A56A-4453BAEA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346A94B-E655-34E3-9310-B19DAAF23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D2F9F0A-4551-440A-9E8E-92606D43D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A672307-D6BA-E184-F728-75505320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FE37A8-48A3-4E4B-8467-6CDB8861438B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527CFBF-4BAE-3CC7-CE69-890B04DD5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6CD542C-7530-31BD-CE65-6750F3513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5F14CC-38FD-534B-BFE9-2455C20519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89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962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>
            <a:extLst>
              <a:ext uri="{FF2B5EF4-FFF2-40B4-BE49-F238E27FC236}">
                <a16:creationId xmlns:a16="http://schemas.microsoft.com/office/drawing/2014/main" id="{9695F1D4-7BEC-9801-1E87-9160FD1ED941}"/>
              </a:ext>
            </a:extLst>
          </p:cNvPr>
          <p:cNvGrpSpPr>
            <a:grpSpLocks/>
          </p:cNvGrpSpPr>
          <p:nvPr userDrawn="1"/>
        </p:nvGrpSpPr>
        <p:grpSpPr>
          <a:xfrm>
            <a:off x="0" y="6272139"/>
            <a:ext cx="12192000" cy="105508"/>
            <a:chOff x="0" y="0"/>
            <a:chExt cx="7560487" cy="104775"/>
          </a:xfrm>
        </p:grpSpPr>
        <p:sp>
          <p:nvSpPr>
            <p:cNvPr id="8" name="Graphic 5">
              <a:extLst>
                <a:ext uri="{FF2B5EF4-FFF2-40B4-BE49-F238E27FC236}">
                  <a16:creationId xmlns:a16="http://schemas.microsoft.com/office/drawing/2014/main" id="{409AE508-1069-C3DA-4EDE-1ADACED8146E}"/>
                </a:ext>
              </a:extLst>
            </p:cNvPr>
            <p:cNvSpPr/>
            <p:nvPr userDrawn="1"/>
          </p:nvSpPr>
          <p:spPr>
            <a:xfrm>
              <a:off x="0" y="0"/>
              <a:ext cx="7560309" cy="104775"/>
            </a:xfrm>
            <a:custGeom>
              <a:avLst/>
              <a:gdLst/>
              <a:ahLst/>
              <a:cxnLst/>
              <a:rect l="l" t="t" r="r" b="b"/>
              <a:pathLst>
                <a:path w="7560309" h="104775">
                  <a:moveTo>
                    <a:pt x="7560005" y="0"/>
                  </a:moveTo>
                  <a:lnTo>
                    <a:pt x="7560005" y="104254"/>
                  </a:lnTo>
                  <a:lnTo>
                    <a:pt x="0" y="104254"/>
                  </a:lnTo>
                  <a:lnTo>
                    <a:pt x="0" y="0"/>
                  </a:lnTo>
                  <a:lnTo>
                    <a:pt x="7560005" y="0"/>
                  </a:lnTo>
                  <a:close/>
                </a:path>
              </a:pathLst>
            </a:custGeom>
            <a:solidFill>
              <a:srgbClr val="034EA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9" name="Graphic 6">
              <a:extLst>
                <a:ext uri="{FF2B5EF4-FFF2-40B4-BE49-F238E27FC236}">
                  <a16:creationId xmlns:a16="http://schemas.microsoft.com/office/drawing/2014/main" id="{F5290E78-2934-F195-B408-E445A309B3B7}"/>
                </a:ext>
              </a:extLst>
            </p:cNvPr>
            <p:cNvSpPr/>
            <p:nvPr userDrawn="1"/>
          </p:nvSpPr>
          <p:spPr>
            <a:xfrm>
              <a:off x="6703300" y="2412"/>
              <a:ext cx="287655" cy="100330"/>
            </a:xfrm>
            <a:custGeom>
              <a:avLst/>
              <a:gdLst/>
              <a:ahLst/>
              <a:cxnLst/>
              <a:rect l="l" t="t" r="r" b="b"/>
              <a:pathLst>
                <a:path w="287655" h="100330">
                  <a:moveTo>
                    <a:pt x="287096" y="0"/>
                  </a:moveTo>
                  <a:lnTo>
                    <a:pt x="0" y="0"/>
                  </a:lnTo>
                  <a:lnTo>
                    <a:pt x="0" y="99847"/>
                  </a:lnTo>
                  <a:lnTo>
                    <a:pt x="287096" y="99847"/>
                  </a:lnTo>
                  <a:lnTo>
                    <a:pt x="287096" y="0"/>
                  </a:lnTo>
                  <a:close/>
                </a:path>
              </a:pathLst>
            </a:custGeom>
            <a:solidFill>
              <a:srgbClr val="009C5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0" name="Graphic 7">
              <a:extLst>
                <a:ext uri="{FF2B5EF4-FFF2-40B4-BE49-F238E27FC236}">
                  <a16:creationId xmlns:a16="http://schemas.microsoft.com/office/drawing/2014/main" id="{A4C030E8-8ACC-A7A6-5A57-DB20F5304741}"/>
                </a:ext>
              </a:extLst>
            </p:cNvPr>
            <p:cNvSpPr/>
            <p:nvPr userDrawn="1"/>
          </p:nvSpPr>
          <p:spPr>
            <a:xfrm>
              <a:off x="6698666" y="38"/>
              <a:ext cx="583565" cy="104139"/>
            </a:xfrm>
            <a:custGeom>
              <a:avLst/>
              <a:gdLst/>
              <a:ahLst/>
              <a:cxnLst/>
              <a:rect l="l" t="t" r="r" b="b"/>
              <a:pathLst>
                <a:path w="583565" h="104139">
                  <a:moveTo>
                    <a:pt x="583450" y="0"/>
                  </a:moveTo>
                  <a:lnTo>
                    <a:pt x="296367" y="0"/>
                  </a:lnTo>
                  <a:lnTo>
                    <a:pt x="287070" y="0"/>
                  </a:lnTo>
                  <a:lnTo>
                    <a:pt x="287070" y="5080"/>
                  </a:lnTo>
                  <a:lnTo>
                    <a:pt x="287070" y="100330"/>
                  </a:lnTo>
                  <a:lnTo>
                    <a:pt x="9296" y="100330"/>
                  </a:lnTo>
                  <a:lnTo>
                    <a:pt x="9296" y="5080"/>
                  </a:lnTo>
                  <a:lnTo>
                    <a:pt x="287070" y="5080"/>
                  </a:lnTo>
                  <a:lnTo>
                    <a:pt x="287070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100330"/>
                  </a:lnTo>
                  <a:lnTo>
                    <a:pt x="0" y="104140"/>
                  </a:lnTo>
                  <a:lnTo>
                    <a:pt x="287070" y="104140"/>
                  </a:lnTo>
                  <a:lnTo>
                    <a:pt x="296367" y="104140"/>
                  </a:lnTo>
                  <a:lnTo>
                    <a:pt x="583450" y="104140"/>
                  </a:lnTo>
                  <a:lnTo>
                    <a:pt x="583450" y="100330"/>
                  </a:lnTo>
                  <a:lnTo>
                    <a:pt x="578815" y="100330"/>
                  </a:lnTo>
                  <a:lnTo>
                    <a:pt x="578815" y="5080"/>
                  </a:lnTo>
                  <a:lnTo>
                    <a:pt x="583450" y="5080"/>
                  </a:lnTo>
                  <a:lnTo>
                    <a:pt x="583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1" name="Graphic 8">
              <a:extLst>
                <a:ext uri="{FF2B5EF4-FFF2-40B4-BE49-F238E27FC236}">
                  <a16:creationId xmlns:a16="http://schemas.microsoft.com/office/drawing/2014/main" id="{51C42536-2F32-493C-08C6-E9A769390205}"/>
                </a:ext>
              </a:extLst>
            </p:cNvPr>
            <p:cNvSpPr/>
            <p:nvPr userDrawn="1"/>
          </p:nvSpPr>
          <p:spPr>
            <a:xfrm>
              <a:off x="7277468" y="2412"/>
              <a:ext cx="282575" cy="100330"/>
            </a:xfrm>
            <a:custGeom>
              <a:avLst/>
              <a:gdLst/>
              <a:ahLst/>
              <a:cxnLst/>
              <a:rect l="l" t="t" r="r" b="b"/>
              <a:pathLst>
                <a:path w="282575" h="100330">
                  <a:moveTo>
                    <a:pt x="282536" y="0"/>
                  </a:moveTo>
                  <a:lnTo>
                    <a:pt x="0" y="0"/>
                  </a:lnTo>
                  <a:lnTo>
                    <a:pt x="0" y="99847"/>
                  </a:lnTo>
                  <a:lnTo>
                    <a:pt x="282536" y="99847"/>
                  </a:lnTo>
                  <a:lnTo>
                    <a:pt x="282536" y="0"/>
                  </a:lnTo>
                  <a:close/>
                </a:path>
              </a:pathLst>
            </a:custGeom>
            <a:solidFill>
              <a:srgbClr val="EE0027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2" name="Graphic 9">
              <a:extLst>
                <a:ext uri="{FF2B5EF4-FFF2-40B4-BE49-F238E27FC236}">
                  <a16:creationId xmlns:a16="http://schemas.microsoft.com/office/drawing/2014/main" id="{66A2CA19-D011-1027-F648-45AFF273B045}"/>
                </a:ext>
              </a:extLst>
            </p:cNvPr>
            <p:cNvSpPr/>
            <p:nvPr userDrawn="1"/>
          </p:nvSpPr>
          <p:spPr>
            <a:xfrm>
              <a:off x="7272832" y="38"/>
              <a:ext cx="287655" cy="104139"/>
            </a:xfrm>
            <a:custGeom>
              <a:avLst/>
              <a:gdLst/>
              <a:ahLst/>
              <a:cxnLst/>
              <a:rect l="l" t="t" r="r" b="b"/>
              <a:pathLst>
                <a:path w="287655" h="104139">
                  <a:moveTo>
                    <a:pt x="287172" y="0"/>
                  </a:moveTo>
                  <a:lnTo>
                    <a:pt x="0" y="0"/>
                  </a:lnTo>
                  <a:lnTo>
                    <a:pt x="0" y="5080"/>
                  </a:lnTo>
                  <a:lnTo>
                    <a:pt x="0" y="100330"/>
                  </a:lnTo>
                  <a:lnTo>
                    <a:pt x="0" y="104140"/>
                  </a:lnTo>
                  <a:lnTo>
                    <a:pt x="287172" y="104140"/>
                  </a:lnTo>
                  <a:lnTo>
                    <a:pt x="287172" y="100330"/>
                  </a:lnTo>
                  <a:lnTo>
                    <a:pt x="9283" y="100330"/>
                  </a:lnTo>
                  <a:lnTo>
                    <a:pt x="9283" y="5080"/>
                  </a:lnTo>
                  <a:lnTo>
                    <a:pt x="287172" y="5080"/>
                  </a:lnTo>
                  <a:lnTo>
                    <a:pt x="2871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14D341DC-F515-4532-528A-B377F87EFC0F}"/>
              </a:ext>
            </a:extLst>
          </p:cNvPr>
          <p:cNvGrpSpPr/>
          <p:nvPr userDrawn="1"/>
        </p:nvGrpSpPr>
        <p:grpSpPr>
          <a:xfrm>
            <a:off x="647037" y="0"/>
            <a:ext cx="10405773" cy="1226004"/>
            <a:chOff x="432537" y="69239"/>
            <a:chExt cx="11049850" cy="1239547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DFB9574C-61C0-EEEF-C304-4596AF95B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537" y="69239"/>
              <a:ext cx="2252510" cy="1239547"/>
            </a:xfrm>
            <a:prstGeom prst="rect">
              <a:avLst/>
            </a:prstGeom>
          </p:spPr>
        </p:pic>
        <p:cxnSp>
          <p:nvCxnSpPr>
            <p:cNvPr id="23" name="Connettore diritto 16">
              <a:extLst>
                <a:ext uri="{FF2B5EF4-FFF2-40B4-BE49-F238E27FC236}">
                  <a16:creationId xmlns:a16="http://schemas.microsoft.com/office/drawing/2014/main" id="{E27EEE3E-04A2-E6A9-8DF3-CC89B09C4ADB}"/>
                </a:ext>
              </a:extLst>
            </p:cNvPr>
            <p:cNvCxnSpPr/>
            <p:nvPr/>
          </p:nvCxnSpPr>
          <p:spPr>
            <a:xfrm>
              <a:off x="3000375" y="370281"/>
              <a:ext cx="0" cy="61912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9AC0407F-9182-8A1C-0A37-389AADE0E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5961" y="341706"/>
              <a:ext cx="3769656" cy="790856"/>
            </a:xfrm>
            <a:prstGeom prst="rect">
              <a:avLst/>
            </a:prstGeom>
          </p:spPr>
        </p:pic>
        <p:cxnSp>
          <p:nvCxnSpPr>
            <p:cNvPr id="25" name="Connettore diritto 19">
              <a:extLst>
                <a:ext uri="{FF2B5EF4-FFF2-40B4-BE49-F238E27FC236}">
                  <a16:creationId xmlns:a16="http://schemas.microsoft.com/office/drawing/2014/main" id="{A82A77E0-69AE-A46A-2F04-463FA7A4989A}"/>
                </a:ext>
              </a:extLst>
            </p:cNvPr>
            <p:cNvCxnSpPr/>
            <p:nvPr/>
          </p:nvCxnSpPr>
          <p:spPr>
            <a:xfrm>
              <a:off x="7658100" y="314325"/>
              <a:ext cx="0" cy="61912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FB03EFFB-F391-9768-1932-4FA7318B9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4292" y="285750"/>
              <a:ext cx="651177" cy="731038"/>
            </a:xfrm>
            <a:prstGeom prst="rect">
              <a:avLst/>
            </a:prstGeom>
          </p:spPr>
        </p:pic>
        <p:cxnSp>
          <p:nvCxnSpPr>
            <p:cNvPr id="27" name="Connettore diritto 22">
              <a:extLst>
                <a:ext uri="{FF2B5EF4-FFF2-40B4-BE49-F238E27FC236}">
                  <a16:creationId xmlns:a16="http://schemas.microsoft.com/office/drawing/2014/main" id="{01C805A6-81DD-D1DB-58F8-CC61EEB9C265}"/>
                </a:ext>
              </a:extLst>
            </p:cNvPr>
            <p:cNvCxnSpPr/>
            <p:nvPr/>
          </p:nvCxnSpPr>
          <p:spPr>
            <a:xfrm>
              <a:off x="9753600" y="341706"/>
              <a:ext cx="0" cy="61912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Immagine 27">
              <a:extLst>
                <a:ext uri="{FF2B5EF4-FFF2-40B4-BE49-F238E27FC236}">
                  <a16:creationId xmlns:a16="http://schemas.microsoft.com/office/drawing/2014/main" id="{1175065F-B485-20BB-92CF-EA716AE19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7320" y="285750"/>
              <a:ext cx="755067" cy="806526"/>
            </a:xfrm>
            <a:prstGeom prst="rect">
              <a:avLst/>
            </a:prstGeom>
          </p:spPr>
        </p:pic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E0DB85C9-C9DC-5AD7-83B9-F1BE2730055A}"/>
              </a:ext>
            </a:extLst>
          </p:cNvPr>
          <p:cNvGrpSpPr/>
          <p:nvPr userDrawn="1"/>
        </p:nvGrpSpPr>
        <p:grpSpPr>
          <a:xfrm>
            <a:off x="0" y="349250"/>
            <a:ext cx="1413718" cy="3111675"/>
            <a:chOff x="0" y="2546350"/>
            <a:chExt cx="2484705" cy="3725789"/>
          </a:xfrm>
          <a:effectLst>
            <a:outerShdw blurRad="285685" dist="50800" dir="11399742" sx="75339" sy="75339" algn="ctr" rotWithShape="0">
              <a:srgbClr val="000000">
                <a:alpha val="35000"/>
              </a:srgbClr>
            </a:outerShdw>
            <a:reflection stA="25000" endPos="0" dir="5400000" sy="-100000" algn="bl" rotWithShape="0"/>
          </a:effectLst>
        </p:grpSpPr>
        <p:sp>
          <p:nvSpPr>
            <p:cNvPr id="37" name="Graphic 16">
              <a:extLst>
                <a:ext uri="{FF2B5EF4-FFF2-40B4-BE49-F238E27FC236}">
                  <a16:creationId xmlns:a16="http://schemas.microsoft.com/office/drawing/2014/main" id="{739304A6-3FFB-9480-1BA8-D27392A318C5}"/>
                </a:ext>
              </a:extLst>
            </p:cNvPr>
            <p:cNvSpPr/>
            <p:nvPr userDrawn="1"/>
          </p:nvSpPr>
          <p:spPr>
            <a:xfrm rot="10800000">
              <a:off x="0" y="2546350"/>
              <a:ext cx="2484705" cy="2682220"/>
            </a:xfrm>
            <a:custGeom>
              <a:avLst/>
              <a:gdLst/>
              <a:ahLst/>
              <a:cxnLst/>
              <a:rect l="l" t="t" r="r" b="b"/>
              <a:pathLst>
                <a:path w="2379345" h="2668905">
                  <a:moveTo>
                    <a:pt x="2379200" y="0"/>
                  </a:moveTo>
                  <a:lnTo>
                    <a:pt x="1684903" y="0"/>
                  </a:lnTo>
                  <a:lnTo>
                    <a:pt x="139649" y="892150"/>
                  </a:lnTo>
                  <a:lnTo>
                    <a:pt x="98943" y="920584"/>
                  </a:lnTo>
                  <a:lnTo>
                    <a:pt x="64581" y="954858"/>
                  </a:lnTo>
                  <a:lnTo>
                    <a:pt x="37034" y="994155"/>
                  </a:lnTo>
                  <a:lnTo>
                    <a:pt x="16774" y="1037659"/>
                  </a:lnTo>
                  <a:lnTo>
                    <a:pt x="4272" y="1084554"/>
                  </a:lnTo>
                  <a:lnTo>
                    <a:pt x="0" y="1134022"/>
                  </a:lnTo>
                  <a:lnTo>
                    <a:pt x="4272" y="1183490"/>
                  </a:lnTo>
                  <a:lnTo>
                    <a:pt x="16774" y="1230384"/>
                  </a:lnTo>
                  <a:lnTo>
                    <a:pt x="37034" y="1273889"/>
                  </a:lnTo>
                  <a:lnTo>
                    <a:pt x="64581" y="1313186"/>
                  </a:lnTo>
                  <a:lnTo>
                    <a:pt x="98943" y="1347460"/>
                  </a:lnTo>
                  <a:lnTo>
                    <a:pt x="139649" y="1375893"/>
                  </a:lnTo>
                  <a:lnTo>
                    <a:pt x="2379200" y="2668902"/>
                  </a:lnTo>
                  <a:lnTo>
                    <a:pt x="2379200" y="0"/>
                  </a:lnTo>
                  <a:close/>
                </a:path>
              </a:pathLst>
            </a:custGeom>
            <a:solidFill>
              <a:srgbClr val="1B75BC">
                <a:alpha val="50391"/>
              </a:srgbClr>
            </a:solidFill>
            <a:scene3d>
              <a:camera prst="orthographicFront"/>
              <a:lightRig rig="threePt" dir="t"/>
            </a:scene3d>
            <a:sp3d/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 dirty="0"/>
            </a:p>
          </p:txBody>
        </p:sp>
        <p:sp>
          <p:nvSpPr>
            <p:cNvPr id="38" name="Graphic 18">
              <a:extLst>
                <a:ext uri="{FF2B5EF4-FFF2-40B4-BE49-F238E27FC236}">
                  <a16:creationId xmlns:a16="http://schemas.microsoft.com/office/drawing/2014/main" id="{882BBC5E-CAFA-12DD-EAA7-23CAA25D8C9A}"/>
                </a:ext>
              </a:extLst>
            </p:cNvPr>
            <p:cNvSpPr/>
            <p:nvPr userDrawn="1"/>
          </p:nvSpPr>
          <p:spPr>
            <a:xfrm rot="10800000">
              <a:off x="0" y="3746402"/>
              <a:ext cx="2148237" cy="2525737"/>
            </a:xfrm>
            <a:custGeom>
              <a:avLst/>
              <a:gdLst/>
              <a:ahLst/>
              <a:cxnLst/>
              <a:rect l="l" t="t" r="r" b="b"/>
              <a:pathLst>
                <a:path w="3248025" h="4072890">
                  <a:moveTo>
                    <a:pt x="3247575" y="0"/>
                  </a:moveTo>
                  <a:lnTo>
                    <a:pt x="139649" y="1794357"/>
                  </a:lnTo>
                  <a:lnTo>
                    <a:pt x="98948" y="1822791"/>
                  </a:lnTo>
                  <a:lnTo>
                    <a:pt x="64587" y="1857065"/>
                  </a:lnTo>
                  <a:lnTo>
                    <a:pt x="37039" y="1896364"/>
                  </a:lnTo>
                  <a:lnTo>
                    <a:pt x="16777" y="1939870"/>
                  </a:lnTo>
                  <a:lnTo>
                    <a:pt x="4273" y="1986768"/>
                  </a:lnTo>
                  <a:lnTo>
                    <a:pt x="0" y="2036242"/>
                  </a:lnTo>
                  <a:lnTo>
                    <a:pt x="4273" y="2085709"/>
                  </a:lnTo>
                  <a:lnTo>
                    <a:pt x="16777" y="2132601"/>
                  </a:lnTo>
                  <a:lnTo>
                    <a:pt x="37039" y="2176102"/>
                  </a:lnTo>
                  <a:lnTo>
                    <a:pt x="64587" y="2215396"/>
                  </a:lnTo>
                  <a:lnTo>
                    <a:pt x="98948" y="2249668"/>
                  </a:lnTo>
                  <a:lnTo>
                    <a:pt x="139649" y="2278100"/>
                  </a:lnTo>
                  <a:lnTo>
                    <a:pt x="3247575" y="4072458"/>
                  </a:lnTo>
                  <a:lnTo>
                    <a:pt x="3247575" y="0"/>
                  </a:lnTo>
                  <a:close/>
                </a:path>
              </a:pathLst>
            </a:custGeom>
            <a:solidFill>
              <a:srgbClr val="034EA2">
                <a:alpha val="70277"/>
              </a:srgbClr>
            </a:solidFill>
            <a:scene3d>
              <a:camera prst="orthographicFront"/>
              <a:lightRig rig="threePt" dir="t"/>
            </a:scene3d>
            <a:sp3d/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330496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omunicazionefesrfse@regione.molise.it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scheda%20infografica.docx" TargetMode="External"/><Relationship Id="rId2" Type="http://schemas.openxmlformats.org/officeDocument/2006/relationships/hyperlink" Target="https://prfesrfse2127.regione.molise.i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profile.php?id=100064804355594&amp;locale=it_IT" TargetMode="External"/><Relationship Id="rId3" Type="http://schemas.openxmlformats.org/officeDocument/2006/relationships/image" Target="../media/image22.png"/><Relationship Id="rId7" Type="http://schemas.openxmlformats.org/officeDocument/2006/relationships/hyperlink" Target="https://www.instagram.com/pr_molise_fesr_fse/?next=%2F" TargetMode="External"/><Relationship Id="rId2" Type="http://schemas.openxmlformats.org/officeDocument/2006/relationships/hyperlink" Target="https://youtu.be/bvQSTqURwyE?si=AJFVI4WLCt5UFht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hyperlink" Target="https://www.youtube.com/@Molise_FesrFs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9A235A0-7C33-D14C-9D55-F2C8BFE75D8F}"/>
              </a:ext>
            </a:extLst>
          </p:cNvPr>
          <p:cNvSpPr txBox="1"/>
          <p:nvPr/>
        </p:nvSpPr>
        <p:spPr>
          <a:xfrm>
            <a:off x="6458673" y="29978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EAC6162C-F7EC-62D6-6A2C-1DEC75C19968}"/>
              </a:ext>
            </a:extLst>
          </p:cNvPr>
          <p:cNvSpPr txBox="1"/>
          <p:nvPr/>
        </p:nvSpPr>
        <p:spPr>
          <a:xfrm>
            <a:off x="5087649" y="5855940"/>
            <a:ext cx="1996439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Campobasso, 29 aprile 2026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E0F7E869-55EF-9EB3-5F3E-AACE70063755}"/>
              </a:ext>
            </a:extLst>
          </p:cNvPr>
          <p:cNvSpPr/>
          <p:nvPr/>
        </p:nvSpPr>
        <p:spPr>
          <a:xfrm>
            <a:off x="275319" y="2100562"/>
            <a:ext cx="1191668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400" b="1" i="1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#</a:t>
            </a:r>
            <a:r>
              <a:rPr lang="it-IT" sz="4400" b="1" i="1" dirty="0" err="1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conilMoliseinEuropa</a:t>
            </a:r>
            <a:r>
              <a:rPr lang="it-IT" sz="4400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: </a:t>
            </a:r>
          </a:p>
          <a:p>
            <a:pPr algn="ctr"/>
            <a:r>
              <a:rPr lang="it-IT" sz="4400" b="1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governance, strumenti e politiche di sviluppo</a:t>
            </a:r>
            <a:endParaRPr lang="it-IT" sz="4400" b="1" dirty="0">
              <a:ln w="0"/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82BF86F-C99C-F0B0-E172-4367D6F80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488" r="-48"/>
          <a:stretch/>
        </p:blipFill>
        <p:spPr>
          <a:xfrm>
            <a:off x="1333017" y="3547112"/>
            <a:ext cx="9525965" cy="2109558"/>
          </a:xfrm>
          <a:prstGeom prst="rect">
            <a:avLst/>
          </a:prstGeom>
          <a:effectLst>
            <a:outerShdw dist="128352" sx="1000" sy="1000" algn="ctr" rotWithShape="0">
              <a:srgbClr val="000000"/>
            </a:outerShdw>
            <a:softEdge rad="239137"/>
          </a:effec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F1B1181-C760-8863-8870-6640A717EEF1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361683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5005910F-8C21-442F-9D71-96AAF7023619}"/>
              </a:ext>
            </a:extLst>
          </p:cNvPr>
          <p:cNvGrpSpPr/>
          <p:nvPr/>
        </p:nvGrpSpPr>
        <p:grpSpPr>
          <a:xfrm>
            <a:off x="1800021" y="1281265"/>
            <a:ext cx="8739641" cy="413279"/>
            <a:chOff x="441831" y="1445183"/>
            <a:chExt cx="6185640" cy="413279"/>
          </a:xfrm>
        </p:grpSpPr>
        <p:sp>
          <p:nvSpPr>
            <p:cNvPr id="4" name="Rettangolo con angoli arrotondati 3">
              <a:extLst>
                <a:ext uri="{FF2B5EF4-FFF2-40B4-BE49-F238E27FC236}">
                  <a16:creationId xmlns:a16="http://schemas.microsoft.com/office/drawing/2014/main" id="{10A79DC2-16FA-01E3-7327-2804099B4207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4F6375E8-5553-2D90-ABD6-D82FD18D458A}"/>
                </a:ext>
              </a:extLst>
            </p:cNvPr>
            <p:cNvSpPr txBox="1"/>
            <p:nvPr/>
          </p:nvSpPr>
          <p:spPr>
            <a:xfrm>
              <a:off x="462006" y="1465358"/>
              <a:ext cx="6145290" cy="372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dirty="0"/>
                <a:t>Attività bimestrali della R</a:t>
              </a:r>
              <a:r>
                <a:rPr lang="it-IT" kern="1200" dirty="0"/>
                <a:t>ete dei Referenti della Comunicazione RRC</a:t>
              </a:r>
            </a:p>
          </p:txBody>
        </p:sp>
      </p:grpSp>
      <p:graphicFrame>
        <p:nvGraphicFramePr>
          <p:cNvPr id="6" name="Diagramma 5">
            <a:extLst>
              <a:ext uri="{FF2B5EF4-FFF2-40B4-BE49-F238E27FC236}">
                <a16:creationId xmlns:a16="http://schemas.microsoft.com/office/drawing/2014/main" id="{607C15B4-B78F-2C9E-20D7-DA97C325CF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928001"/>
              </p:ext>
            </p:extLst>
          </p:nvPr>
        </p:nvGraphicFramePr>
        <p:xfrm>
          <a:off x="249382" y="1674369"/>
          <a:ext cx="10848109" cy="4566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FC5558-159C-9E70-AE28-9319B3C9DF35}"/>
              </a:ext>
            </a:extLst>
          </p:cNvPr>
          <p:cNvSpPr txBox="1"/>
          <p:nvPr/>
        </p:nvSpPr>
        <p:spPr>
          <a:xfrm>
            <a:off x="5159373" y="2094950"/>
            <a:ext cx="498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Aptos" panose="020B0004020202020204" pitchFamily="34" charset="0"/>
              </a:rPr>
              <a:t>a. Vai su https://prfesrfse2127.regione.molise.it/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4DAAA19-F109-8843-9E7E-72F553233AEA}"/>
              </a:ext>
            </a:extLst>
          </p:cNvPr>
          <p:cNvSpPr txBox="1"/>
          <p:nvPr/>
        </p:nvSpPr>
        <p:spPr>
          <a:xfrm>
            <a:off x="5159373" y="2464282"/>
            <a:ext cx="4987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Aptos" panose="020B0004020202020204" pitchFamily="34" charset="0"/>
              </a:rPr>
              <a:t>b. Clicca sul menu «Comunicazione e visibilità» &gt; «Comunicazione» &gt; «Vademecum» &gt; «Materiali di identità visiva»</a:t>
            </a:r>
          </a:p>
          <a:p>
            <a:r>
              <a:rPr lang="it-IT" dirty="0">
                <a:solidFill>
                  <a:schemeClr val="accent1"/>
                </a:solidFill>
                <a:latin typeface="Aptos" panose="020B0004020202020204" pitchFamily="34" charset="0"/>
              </a:rPr>
              <a:t>c. Scarica i file Excel denominati «Calendario avvisi» e «Elenco operazioni»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2E84186-DD53-4983-747C-E17BFDAA2E2C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19ACE7-F2F4-09D2-18D5-05BE1437EA8A}"/>
              </a:ext>
            </a:extLst>
          </p:cNvPr>
          <p:cNvSpPr txBox="1"/>
          <p:nvPr/>
        </p:nvSpPr>
        <p:spPr>
          <a:xfrm>
            <a:off x="54353" y="1725618"/>
            <a:ext cx="415453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Supporto alle risorse di AT Monitoraggio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370C4F8-72EA-A955-E0D5-106E6DE341F1}"/>
              </a:ext>
            </a:extLst>
          </p:cNvPr>
          <p:cNvSpPr txBox="1"/>
          <p:nvPr/>
        </p:nvSpPr>
        <p:spPr>
          <a:xfrm>
            <a:off x="5159373" y="4060513"/>
            <a:ext cx="6199835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Art. 49 </a:t>
            </a:r>
            <a:r>
              <a:rPr lang="it-IT" sz="1400" b="1" dirty="0" err="1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RdC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 1060/2021 </a:t>
            </a:r>
          </a:p>
          <a:p>
            <a:pPr marL="285750" indent="-285750" algn="just">
              <a:buFontTx/>
              <a:buChar char="-"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comma 2 «….garantire la pubblicazione sul sito web del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calendario degli inviti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 presentare proposte che sono stati pianificati, aggiornato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almeno tre volte all’anno»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(quindi aprile, agosto, dicembre)</a:t>
            </a:r>
          </a:p>
          <a:p>
            <a:pPr marL="285750" indent="-285750" algn="just">
              <a:buFontTx/>
              <a:buChar char="-"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comma 3 «mettere a disposizione del pubblico l’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elenco delle operazioni selezionate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per ricevere sostegno dai fondi sul sito web in almeno una delle lingue ufficiali delle istituzioni dell’Unione e aggiornare l’elenco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almeno ogni quattro mesi»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(quindi aprile, agosto, dicembre)</a:t>
            </a:r>
          </a:p>
        </p:txBody>
      </p:sp>
    </p:spTree>
    <p:extLst>
      <p:ext uri="{BB962C8B-B14F-4D97-AF65-F5344CB8AC3E}">
        <p14:creationId xmlns:p14="http://schemas.microsoft.com/office/powerpoint/2010/main" val="2043769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o 36">
            <a:extLst>
              <a:ext uri="{FF2B5EF4-FFF2-40B4-BE49-F238E27FC236}">
                <a16:creationId xmlns:a16="http://schemas.microsoft.com/office/drawing/2014/main" id="{335A9003-4264-1A41-9EBB-58DB3E7DE07A}"/>
              </a:ext>
            </a:extLst>
          </p:cNvPr>
          <p:cNvGrpSpPr/>
          <p:nvPr/>
        </p:nvGrpSpPr>
        <p:grpSpPr>
          <a:xfrm>
            <a:off x="8999190" y="1948764"/>
            <a:ext cx="2797362" cy="3356759"/>
            <a:chOff x="8724446" y="1410727"/>
            <a:chExt cx="3721991" cy="3642432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B8599FCA-76CE-6708-4F20-3466FF52002C}"/>
                </a:ext>
              </a:extLst>
            </p:cNvPr>
            <p:cNvGrpSpPr/>
            <p:nvPr/>
          </p:nvGrpSpPr>
          <p:grpSpPr>
            <a:xfrm>
              <a:off x="8724446" y="1585492"/>
              <a:ext cx="3721991" cy="3467667"/>
              <a:chOff x="636870" y="-158115"/>
              <a:chExt cx="2330394" cy="2359345"/>
            </a:xfrm>
          </p:grpSpPr>
          <p:sp>
            <p:nvSpPr>
              <p:cNvPr id="7" name="Ovale 6">
                <a:extLst>
                  <a:ext uri="{FF2B5EF4-FFF2-40B4-BE49-F238E27FC236}">
                    <a16:creationId xmlns:a16="http://schemas.microsoft.com/office/drawing/2014/main" id="{0954A580-BE36-F3AE-0C1B-7C58AE8F1ADA}"/>
                  </a:ext>
                </a:extLst>
              </p:cNvPr>
              <p:cNvSpPr/>
              <p:nvPr/>
            </p:nvSpPr>
            <p:spPr>
              <a:xfrm>
                <a:off x="636870" y="-158115"/>
                <a:ext cx="2330394" cy="2359345"/>
              </a:xfrm>
              <a:prstGeom prst="ellipse">
                <a:avLst/>
              </a:prstGeom>
              <a:gradFill rotWithShape="0">
                <a:gsLst>
                  <a:gs pos="0">
                    <a:schemeClr val="accent1">
                      <a:lumMod val="5000"/>
                      <a:lumOff val="95000"/>
                      <a:alpha val="57119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it-IT"/>
              </a:p>
            </p:txBody>
          </p:sp>
          <p:sp>
            <p:nvSpPr>
              <p:cNvPr id="8" name="Ovale 4">
                <a:extLst>
                  <a:ext uri="{FF2B5EF4-FFF2-40B4-BE49-F238E27FC236}">
                    <a16:creationId xmlns:a16="http://schemas.microsoft.com/office/drawing/2014/main" id="{7E25F389-0C6F-1DD3-669A-BE28C4BB6074}"/>
                  </a:ext>
                </a:extLst>
              </p:cNvPr>
              <p:cNvSpPr txBox="1"/>
              <p:nvPr/>
            </p:nvSpPr>
            <p:spPr>
              <a:xfrm>
                <a:off x="910997" y="502637"/>
                <a:ext cx="1782139" cy="16683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34290" tIns="34290" rIns="34290" bIns="34290" numCol="1" spcCol="1270" anchor="ctr" anchorCtr="0">
                <a:noAutofit/>
              </a:bodyPr>
              <a:lstStyle/>
              <a:p>
                <a:pPr marL="0" lvl="0" indent="0" algn="ctr" defTabSz="40005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Font typeface="+mj-lt"/>
                  <a:buNone/>
                </a:pPr>
                <a:r>
                  <a:rPr lang="it-IT" sz="1400" b="1" kern="1200" dirty="0">
                    <a:solidFill>
                      <a:schemeClr val="accent5">
                        <a:lumMod val="50000"/>
                      </a:schemeClr>
                    </a:solidFill>
                    <a:latin typeface="Aptos" panose="020B0004020202020204" pitchFamily="34" charset="0"/>
                  </a:rPr>
                  <a:t>Allo scadere del bimestre, i file</a:t>
                </a:r>
                <a:r>
                  <a:rPr lang="it-IT" sz="1400" b="1" dirty="0">
                    <a:solidFill>
                      <a:schemeClr val="accent5">
                        <a:lumMod val="50000"/>
                      </a:schemeClr>
                    </a:solidFill>
                    <a:latin typeface="Aptos" panose="020B0004020202020204" pitchFamily="34" charset="0"/>
                  </a:rPr>
                  <a:t> dovranno essere trasmessi, anche qualora non ci siano modifiche sostanziali rispetto al bimestre precedente</a:t>
                </a:r>
                <a:endParaRPr lang="it-IT" sz="1400" b="1" kern="1200" dirty="0">
                  <a:solidFill>
                    <a:schemeClr val="accent5">
                      <a:lumMod val="50000"/>
                    </a:schemeClr>
                  </a:solidFill>
                  <a:latin typeface="Aptos" panose="020B0004020202020204" pitchFamily="34" charset="0"/>
                </a:endParaRPr>
              </a:p>
            </p:txBody>
          </p:sp>
        </p:grpSp>
        <p:sp>
          <p:nvSpPr>
            <p:cNvPr id="32" name="Suono 31">
              <a:hlinkClick r:id="" action="ppaction://noaction" highlightClick="1">
                <a:snd r:embed="rId2" name="applause.wav"/>
              </a:hlinkClick>
              <a:extLst>
                <a:ext uri="{FF2B5EF4-FFF2-40B4-BE49-F238E27FC236}">
                  <a16:creationId xmlns:a16="http://schemas.microsoft.com/office/drawing/2014/main" id="{E3B0C531-ADC6-E728-61CA-CC537E3995F3}"/>
                </a:ext>
              </a:extLst>
            </p:cNvPr>
            <p:cNvSpPr/>
            <p:nvPr/>
          </p:nvSpPr>
          <p:spPr>
            <a:xfrm>
              <a:off x="10117371" y="1410727"/>
              <a:ext cx="957217" cy="945076"/>
            </a:xfrm>
            <a:prstGeom prst="actionButtonSound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677125B-AFF1-655F-4F29-152161F8A51A}"/>
              </a:ext>
            </a:extLst>
          </p:cNvPr>
          <p:cNvGrpSpPr/>
          <p:nvPr/>
        </p:nvGrpSpPr>
        <p:grpSpPr>
          <a:xfrm>
            <a:off x="1718009" y="1345837"/>
            <a:ext cx="7533609" cy="413279"/>
            <a:chOff x="316701" y="1953222"/>
            <a:chExt cx="6337476" cy="413279"/>
          </a:xfrm>
        </p:grpSpPr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2C189337-00E5-A15D-0629-C1564BEB7CDA}"/>
                </a:ext>
              </a:extLst>
            </p:cNvPr>
            <p:cNvSpPr/>
            <p:nvPr/>
          </p:nvSpPr>
          <p:spPr>
            <a:xfrm>
              <a:off x="468537" y="1953222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it-IT" dirty="0"/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C3F4CB7D-6A84-9535-404A-0654D849F4FB}"/>
                </a:ext>
              </a:extLst>
            </p:cNvPr>
            <p:cNvSpPr txBox="1"/>
            <p:nvPr/>
          </p:nvSpPr>
          <p:spPr>
            <a:xfrm>
              <a:off x="316701" y="1973679"/>
              <a:ext cx="6145290" cy="372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b="1" dirty="0"/>
                <a:t>Le attività bimestrali </a:t>
              </a:r>
              <a:r>
                <a:rPr lang="it-IT" dirty="0"/>
                <a:t>della R</a:t>
              </a:r>
              <a:r>
                <a:rPr lang="it-IT" kern="1200" dirty="0"/>
                <a:t>ete Referenti Comunicazione RRC</a:t>
              </a:r>
            </a:p>
          </p:txBody>
        </p:sp>
      </p:grp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3120AA2A-6327-4FAC-9ECA-15B32BEB7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15767"/>
              </p:ext>
            </p:extLst>
          </p:nvPr>
        </p:nvGraphicFramePr>
        <p:xfrm>
          <a:off x="1836734" y="2179133"/>
          <a:ext cx="6991916" cy="2602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75440">
                  <a:extLst>
                    <a:ext uri="{9D8B030D-6E8A-4147-A177-3AD203B41FA5}">
                      <a16:colId xmlns:a16="http://schemas.microsoft.com/office/drawing/2014/main" val="1701717988"/>
                    </a:ext>
                  </a:extLst>
                </a:gridCol>
                <a:gridCol w="3216476">
                  <a:extLst>
                    <a:ext uri="{9D8B030D-6E8A-4147-A177-3AD203B41FA5}">
                      <a16:colId xmlns:a16="http://schemas.microsoft.com/office/drawing/2014/main" val="3840921302"/>
                    </a:ext>
                  </a:extLst>
                </a:gridCol>
              </a:tblGrid>
              <a:tr h="311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Bimestre di riferimento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Date ultime per invio del calendario e degli  interventi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2306085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gennaio -febbraio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entro il 5 aprile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2974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marzo - aprile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entro il 5 maggio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197050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maggio -giugno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>
                          <a:effectLst/>
                          <a:latin typeface="Aptos" panose="020B0004020202020204" pitchFamily="34" charset="0"/>
                        </a:rPr>
                        <a:t>entro il 5 luglio</a:t>
                      </a:r>
                      <a:endParaRPr lang="it-IT" sz="140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872593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luglio-agosto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entro il 5 settembre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3291015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settembre -ottobre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entro il 5 novembre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7653648"/>
                  </a:ext>
                </a:extLst>
              </a:tr>
              <a:tr h="353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novembre -dicembre 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400" dirty="0">
                          <a:effectLst/>
                          <a:latin typeface="Aptos" panose="020B0004020202020204" pitchFamily="34" charset="0"/>
                        </a:rPr>
                        <a:t>entro il 5 gennaio</a:t>
                      </a:r>
                      <a:endParaRPr lang="it-IT" sz="140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5142037"/>
                  </a:ext>
                </a:extLst>
              </a:tr>
            </a:tbl>
          </a:graphicData>
        </a:graphic>
      </p:graphicFrame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E600EE7-CEDE-D2E9-E99E-77625D0B07D2}"/>
              </a:ext>
            </a:extLst>
          </p:cNvPr>
          <p:cNvSpPr txBox="1"/>
          <p:nvPr/>
        </p:nvSpPr>
        <p:spPr>
          <a:xfrm>
            <a:off x="577883" y="5355732"/>
            <a:ext cx="5045910" cy="55553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lvl="0" indent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it-IT" sz="1400" kern="1200" dirty="0">
                <a:solidFill>
                  <a:schemeClr val="bg1">
                    <a:lumMod val="95000"/>
                  </a:schemeClr>
                </a:solidFill>
                <a:latin typeface="Aptos" panose="020B0004020202020204" pitchFamily="34" charset="0"/>
              </a:rPr>
              <a:t>I file devono essere inviati a</a:t>
            </a:r>
          </a:p>
          <a:p>
            <a:pPr marL="0" lvl="0" indent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it-IT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Aptos" panose="020B0004020202020204" pitchFamily="34" charset="0"/>
              </a:rPr>
              <a:t> </a:t>
            </a:r>
            <a:r>
              <a:rPr lang="it-IT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Aptos" panose="020B00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comunicazionefesrfse@regione.molise.it</a:t>
            </a:r>
            <a:endParaRPr lang="it-IT" sz="1400" b="0" i="0" dirty="0">
              <a:solidFill>
                <a:schemeClr val="bg1">
                  <a:lumMod val="9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B4B4783-8B73-D349-99D1-8CCC8A97D4C7}"/>
              </a:ext>
            </a:extLst>
          </p:cNvPr>
          <p:cNvSpPr txBox="1"/>
          <p:nvPr/>
        </p:nvSpPr>
        <p:spPr>
          <a:xfrm>
            <a:off x="5860749" y="5057375"/>
            <a:ext cx="27973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 dirty="0">
                <a:solidFill>
                  <a:schemeClr val="accent5">
                    <a:lumMod val="50000"/>
                  </a:schemeClr>
                </a:solidFill>
                <a:latin typeface="Aptos" panose="020B0004020202020204" pitchFamily="34" charset="0"/>
              </a:rPr>
              <a:t>Sarà cura del supporto all’</a:t>
            </a:r>
            <a:r>
              <a:rPr lang="it-IT" sz="1400" b="1" dirty="0" err="1">
                <a:solidFill>
                  <a:schemeClr val="accent5">
                    <a:lumMod val="50000"/>
                  </a:schemeClr>
                </a:solidFill>
                <a:latin typeface="Aptos" panose="020B0004020202020204" pitchFamily="34" charset="0"/>
              </a:rPr>
              <a:t>AdG</a:t>
            </a:r>
            <a:r>
              <a:rPr lang="it-IT" sz="1400" b="1" dirty="0">
                <a:solidFill>
                  <a:schemeClr val="accent5">
                    <a:lumMod val="50000"/>
                  </a:schemeClr>
                </a:solidFill>
                <a:latin typeface="Aptos" panose="020B0004020202020204" pitchFamily="34" charset="0"/>
              </a:rPr>
              <a:t>, inviare un </a:t>
            </a:r>
            <a:r>
              <a:rPr lang="it-IT" sz="1400" b="1" i="1" dirty="0" err="1">
                <a:solidFill>
                  <a:schemeClr val="accent5">
                    <a:lumMod val="50000"/>
                  </a:schemeClr>
                </a:solidFill>
                <a:latin typeface="Aptos" panose="020B0004020202020204" pitchFamily="34" charset="0"/>
              </a:rPr>
              <a:t>remind</a:t>
            </a:r>
            <a:r>
              <a:rPr lang="it-IT" sz="1400" b="1" dirty="0">
                <a:solidFill>
                  <a:schemeClr val="accent5">
                    <a:lumMod val="50000"/>
                  </a:schemeClr>
                </a:solidFill>
                <a:latin typeface="Aptos" panose="020B0004020202020204" pitchFamily="34" charset="0"/>
              </a:rPr>
              <a:t> alla RRC due settimane prima della scadenza bimestrale </a:t>
            </a:r>
            <a:endParaRPr lang="it-IT" sz="1400" b="1" dirty="0">
              <a:latin typeface="Aptos" panose="020B0004020202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D003C25-DA93-6386-FCDF-FFCEC4E0E0FD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229491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91BE18B4-C083-1CAE-2BFB-BCC64CE7E074}"/>
              </a:ext>
            </a:extLst>
          </p:cNvPr>
          <p:cNvGrpSpPr/>
          <p:nvPr/>
        </p:nvGrpSpPr>
        <p:grpSpPr>
          <a:xfrm>
            <a:off x="561110" y="1236392"/>
            <a:ext cx="11076708" cy="520972"/>
            <a:chOff x="441831" y="2080223"/>
            <a:chExt cx="3813125" cy="256704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909F718D-9241-6389-DE68-F2A176FCE930}"/>
                </a:ext>
              </a:extLst>
            </p:cNvPr>
            <p:cNvSpPr/>
            <p:nvPr/>
          </p:nvSpPr>
          <p:spPr>
            <a:xfrm>
              <a:off x="441831" y="2080223"/>
              <a:ext cx="3616838" cy="256704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dirty="0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C9EFABA4-5459-1133-2FDA-A9045D7CAD14}"/>
                </a:ext>
              </a:extLst>
            </p:cNvPr>
            <p:cNvSpPr txBox="1"/>
            <p:nvPr/>
          </p:nvSpPr>
          <p:spPr>
            <a:xfrm>
              <a:off x="441831" y="2080223"/>
              <a:ext cx="3813125" cy="21625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000" b="1" kern="1200" dirty="0">
                  <a:latin typeface="Aptos" panose="020B0004020202020204" pitchFamily="34" charset="0"/>
                </a:rPr>
                <a:t>Le linee guida</a:t>
              </a:r>
              <a:r>
                <a:rPr lang="it-IT" sz="2000" kern="1200" dirty="0">
                  <a:latin typeface="Aptos" panose="020B0004020202020204" pitchFamily="34" charset="0"/>
                </a:rPr>
                <a:t> per le attività di informazione e comunicazione a supporto dei </a:t>
              </a:r>
              <a:r>
                <a:rPr lang="it-IT" sz="2000" b="1" kern="1200" dirty="0">
                  <a:latin typeface="Aptos" panose="020B0004020202020204" pitchFamily="34" charset="0"/>
                </a:rPr>
                <a:t>beneficiari</a:t>
              </a: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56535D3-B1E3-6CA4-352F-F9C775C53F24}"/>
              </a:ext>
            </a:extLst>
          </p:cNvPr>
          <p:cNvSpPr txBox="1"/>
          <p:nvPr/>
        </p:nvSpPr>
        <p:spPr>
          <a:xfrm>
            <a:off x="4918843" y="2021653"/>
            <a:ext cx="6475309" cy="95410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  <a:latin typeface="Aptos" panose="020B0004020202020204" pitchFamily="34" charset="0"/>
              </a:rPr>
              <a:t>Se il beneficiario non rispetta i propri obblighi di cui all’articolo 47 o ai paragrafi 1 e 2 del presente articolo e qualora non siano state poste in essere azioni correttive, l’Autorità di Gestione applica misure, tenuto conto del principio di proporzionalità, sopprimendo fino al 3 % del sostegno dei fondi all’operazione interessata.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DCA89040-2EB3-362A-54A9-6F1D81A47993}"/>
              </a:ext>
            </a:extLst>
          </p:cNvPr>
          <p:cNvSpPr/>
          <p:nvPr/>
        </p:nvSpPr>
        <p:spPr>
          <a:xfrm>
            <a:off x="47197" y="1915887"/>
            <a:ext cx="4502769" cy="105987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chemeClr val="accent1"/>
                </a:solidFill>
              </a:rPr>
              <a:t>Art. 50 comma 3 RDC 2021/1060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8016714-4E88-9615-F04A-A67016E560E2}"/>
              </a:ext>
            </a:extLst>
          </p:cNvPr>
          <p:cNvSpPr txBox="1"/>
          <p:nvPr/>
        </p:nvSpPr>
        <p:spPr>
          <a:xfrm>
            <a:off x="426027" y="3322139"/>
            <a:ext cx="1096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Esse: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costituiscono una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guida pratica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all’uso degli strumenti di comunicazione già elaborati nel </a:t>
            </a:r>
            <a:r>
              <a:rPr lang="it-IT" b="1" i="1" dirty="0" err="1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Brandbook</a:t>
            </a:r>
            <a:r>
              <a:rPr lang="it-IT" b="1" i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Molise 2.0;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supportano l’utilizzo corretto del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blocco istituzionale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delle sue declinazioni;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forniscono indicazioni relativamente alla comunicazione sul web e agli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#hashtag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Programma Regionale del Molise 21-27;</a:t>
            </a:r>
          </a:p>
          <a:p>
            <a:pPr marL="285750" indent="-285750">
              <a:buFontTx/>
              <a:buChar char="-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individuano quando e come utilizzare i vari strumenti di comunicazione </a:t>
            </a:r>
          </a:p>
          <a:p>
            <a:pPr marL="285750" indent="-285750">
              <a:buFontTx/>
              <a:buChar char="-"/>
            </a:pPr>
            <a:endParaRPr lang="it-IT" dirty="0">
              <a:solidFill>
                <a:schemeClr val="accent1"/>
              </a:solidFill>
              <a:latin typeface="Aptos" panose="020B00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9AFAD54-606A-0429-4D1B-C42DAD11CA58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325038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C854C594-4087-CF2D-3601-E7B040D3D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375258"/>
            <a:ext cx="4867275" cy="3600581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6B5EB8D5-8F24-E915-922D-D791A5AECB2D}"/>
              </a:ext>
            </a:extLst>
          </p:cNvPr>
          <p:cNvSpPr/>
          <p:nvPr/>
        </p:nvSpPr>
        <p:spPr>
          <a:xfrm>
            <a:off x="1517276" y="1257340"/>
            <a:ext cx="8612561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 linee guida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 supporto dei beneficiari: il blocco istituzionale</a:t>
            </a:r>
          </a:p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D4BEB22-AA15-AE82-A6D3-11DC659A6A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440" r="1267" b="-1"/>
          <a:stretch/>
        </p:blipFill>
        <p:spPr bwMode="auto">
          <a:xfrm>
            <a:off x="6572251" y="2271712"/>
            <a:ext cx="5314950" cy="37041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90D36B2-7888-767F-1639-5852D9B8BD2B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705824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059D1F39-1824-F8AD-6432-2CE36876806A}"/>
              </a:ext>
            </a:extLst>
          </p:cNvPr>
          <p:cNvSpPr/>
          <p:nvPr/>
        </p:nvSpPr>
        <p:spPr>
          <a:xfrm>
            <a:off x="1517277" y="1257340"/>
            <a:ext cx="9084048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 linee guida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 supporto dei beneficiari: la comunicazione sul web</a:t>
            </a:r>
          </a:p>
          <a:p>
            <a:pPr algn="ctr"/>
            <a:endParaRPr lang="it-IT" dirty="0"/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6DD7ED0C-FE99-0093-32C3-97B9C4763EEE}"/>
              </a:ext>
            </a:extLst>
          </p:cNvPr>
          <p:cNvSpPr/>
          <p:nvPr/>
        </p:nvSpPr>
        <p:spPr>
          <a:xfrm>
            <a:off x="1214443" y="1900238"/>
            <a:ext cx="10644181" cy="3971935"/>
          </a:xfrm>
          <a:prstGeom prst="roundRect">
            <a:avLst/>
          </a:prstGeom>
          <a:gradFill>
            <a:gsLst>
              <a:gs pos="14000">
                <a:schemeClr val="accent1">
                  <a:hueOff val="0"/>
                  <a:satOff val="0"/>
                  <a:lumOff val="0"/>
                  <a:satMod val="103000"/>
                  <a:lumMod val="102000"/>
                  <a:tint val="94000"/>
                  <a:alpha val="28966"/>
                </a:schemeClr>
              </a:gs>
              <a:gs pos="71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90000"/>
                  <a:hueOff val="0"/>
                  <a:satOff val="0"/>
                  <a:lumOff val="0"/>
                  <a:alphaOff val="-40000"/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solidFill>
              <a:schemeClr val="accent1">
                <a:shade val="15000"/>
                <a:alpha val="5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AutoNum type="alphaLcPeriod"/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inserire una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breve descrizione del progetto finanziato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utilizzando soprattutto comunicazione visiva (immagini/foto/video);  </a:t>
            </a: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AutoNum type="alphaLcPeriod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inserire il blocco istituzionale</a:t>
            </a: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AutoNum type="alphaLcPeriod"/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utilizzare g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 hashtag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 identificano il contesto in cui si attua il progetto: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EUinmyRegion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CoesioneItalia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FondiUE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molisEyoU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regionemolise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molise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#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conilMoliseinEuropa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AutoNum type="alphaLcPeriod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Prodotti audio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audio “Progetto cofinanziato dall’Unione europea con risorse a valere sul PR FESR FSE+ Molise 2021-2027”; </a:t>
            </a: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AutoNum type="alphaLcPeriod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Prodotti video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frame finale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contenente la banda loghi e la dicitura “Il progetto &lt;nome progetto&gt; è realizzato grazie ai Fondi europei della Regione Molise” a cui segue il </a:t>
            </a:r>
            <a:r>
              <a:rPr lang="it-IT" sz="1600" b="1" dirty="0" err="1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claim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il PR Molise FESR FSE+ 2021/2027 </a:t>
            </a:r>
            <a:r>
              <a:rPr lang="it-IT" sz="16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“Con il Molise in Europa”.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B66039F-34D1-266A-4AFC-9DEBA2310447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343328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4FDC2E17-A2A7-4F34-D988-9D9A0098F9B0}"/>
              </a:ext>
            </a:extLst>
          </p:cNvPr>
          <p:cNvSpPr/>
          <p:nvPr/>
        </p:nvSpPr>
        <p:spPr>
          <a:xfrm>
            <a:off x="1517276" y="1257340"/>
            <a:ext cx="9698411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 linee guida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a supporto dei beneficiari: gli strumenti di comunicazione</a:t>
            </a:r>
          </a:p>
          <a:p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042D176-39FC-AFE0-81F9-BE7F8494D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276" y="1716088"/>
            <a:ext cx="3632200" cy="2286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DA0A7CF-8E79-BCC8-52F6-C9253165F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137" y="1914922"/>
            <a:ext cx="3619500" cy="1651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D096795-C5BF-C62F-AFE8-C5450C74C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276" y="3927475"/>
            <a:ext cx="4572000" cy="22606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5DF5A6F-7D21-C45A-2707-B897E9F69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1137" y="3774678"/>
            <a:ext cx="5270500" cy="22352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F401B19-F996-368D-9984-4A49228294C5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1624120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C01A69D6-4378-839A-698D-BB102961ADAB}"/>
              </a:ext>
            </a:extLst>
          </p:cNvPr>
          <p:cNvSpPr/>
          <p:nvPr/>
        </p:nvSpPr>
        <p:spPr>
          <a:xfrm>
            <a:off x="2257427" y="2914064"/>
            <a:ext cx="9141400" cy="3140943"/>
          </a:xfrm>
          <a:prstGeom prst="roundRect">
            <a:avLst/>
          </a:prstGeom>
          <a:gradFill>
            <a:gsLst>
              <a:gs pos="14000">
                <a:schemeClr val="accent1">
                  <a:hueOff val="0"/>
                  <a:satOff val="0"/>
                  <a:lumOff val="0"/>
                  <a:satMod val="103000"/>
                  <a:lumMod val="102000"/>
                  <a:tint val="94000"/>
                  <a:alpha val="28966"/>
                </a:schemeClr>
              </a:gs>
              <a:gs pos="71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90000"/>
                  <a:hueOff val="0"/>
                  <a:satOff val="0"/>
                  <a:lumOff val="0"/>
                  <a:alphaOff val="-40000"/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solidFill>
              <a:schemeClr val="accent1">
                <a:shade val="15000"/>
                <a:alpha val="5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it-IT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rafforzare l’identità istituzionale</a:t>
            </a: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rendendo i progetti finanziati immediatamente riconducibili alla strategia regionale e al supporto dell’Unione Europea (</a:t>
            </a:r>
            <a:r>
              <a:rPr lang="it-IT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icone – Priorità</a:t>
            </a: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it-IT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ottimizzare i processi</a:t>
            </a: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riducendo i tempi di produzione dei materiali grazie a modelli predefiniti e indicazioni operative certe;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it-IT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garantire la conformità, </a:t>
            </a:r>
            <a:r>
              <a:rPr lang="it-IT" sz="1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rispondendo puntualmente agli obblighi regolamentari previsti dalla Commissione Europea in materia di visibilità.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E1EBB261-DFB2-BCD5-ACF6-FE06971B2E83}"/>
              </a:ext>
            </a:extLst>
          </p:cNvPr>
          <p:cNvSpPr/>
          <p:nvPr/>
        </p:nvSpPr>
        <p:spPr>
          <a:xfrm>
            <a:off x="1350819" y="1905453"/>
            <a:ext cx="10048008" cy="796184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it-IT" sz="1600" i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Nasce dalla consapevolezza che una </a:t>
            </a:r>
            <a:r>
              <a:rPr lang="it-IT" sz="1600" b="1" i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comunicazione esterna </a:t>
            </a:r>
            <a:r>
              <a:rPr lang="it-IT" sz="1600" i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efficace e autorevole sia il riflesso diretto di una solida cultura della </a:t>
            </a:r>
            <a:r>
              <a:rPr lang="it-IT" sz="1600" b="1" i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comunicazione interna</a:t>
            </a:r>
            <a:endParaRPr lang="it-IT" sz="1600" i="1" dirty="0">
              <a:solidFill>
                <a:schemeClr val="accent1">
                  <a:lumMod val="75000"/>
                </a:schemeClr>
              </a:solidFill>
              <a:latin typeface="Aptos" panose="020B0004020202020204" pitchFamily="34" charset="0"/>
            </a:endParaRP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99B89B87-B81D-6499-4E63-ACF3654ED86B}"/>
              </a:ext>
            </a:extLst>
          </p:cNvPr>
          <p:cNvGrpSpPr/>
          <p:nvPr/>
        </p:nvGrpSpPr>
        <p:grpSpPr>
          <a:xfrm>
            <a:off x="147880" y="3949844"/>
            <a:ext cx="2030315" cy="1188269"/>
            <a:chOff x="4426248" y="0"/>
            <a:chExt cx="2030315" cy="952569"/>
          </a:xfrm>
        </p:grpSpPr>
        <p:sp>
          <p:nvSpPr>
            <p:cNvPr id="11" name="Ovale 10">
              <a:extLst>
                <a:ext uri="{FF2B5EF4-FFF2-40B4-BE49-F238E27FC236}">
                  <a16:creationId xmlns:a16="http://schemas.microsoft.com/office/drawing/2014/main" id="{D24DE40E-CCCD-BAC2-8590-F44425695386}"/>
                </a:ext>
              </a:extLst>
            </p:cNvPr>
            <p:cNvSpPr/>
            <p:nvPr/>
          </p:nvSpPr>
          <p:spPr>
            <a:xfrm>
              <a:off x="4426248" y="0"/>
              <a:ext cx="2030315" cy="95256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2" name="Ovale 4">
              <a:extLst>
                <a:ext uri="{FF2B5EF4-FFF2-40B4-BE49-F238E27FC236}">
                  <a16:creationId xmlns:a16="http://schemas.microsoft.com/office/drawing/2014/main" id="{F9FAF7F5-28AA-ED9E-8F7F-0D6BBCFFDC17}"/>
                </a:ext>
              </a:extLst>
            </p:cNvPr>
            <p:cNvSpPr txBox="1"/>
            <p:nvPr/>
          </p:nvSpPr>
          <p:spPr>
            <a:xfrm>
              <a:off x="4723581" y="139501"/>
              <a:ext cx="1435649" cy="6735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500" dirty="0"/>
                <a:t>Obiettivi</a:t>
              </a:r>
              <a:endParaRPr lang="it-IT" sz="2500" kern="1200" dirty="0"/>
            </a:p>
          </p:txBody>
        </p:sp>
      </p:grp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5F8200A0-D2DE-F6FC-8F1F-366F0333851F}"/>
              </a:ext>
            </a:extLst>
          </p:cNvPr>
          <p:cNvSpPr/>
          <p:nvPr/>
        </p:nvSpPr>
        <p:spPr>
          <a:xfrm>
            <a:off x="1465870" y="1250153"/>
            <a:ext cx="9932957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</a:rPr>
              <a:t>Il vademecum di identità visiva ad uso interno e per gli addetti ai lavori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0B0004020202020204" pitchFamily="34" charset="0"/>
            </a:endParaRPr>
          </a:p>
          <a:p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6CE366-22B7-E6D5-9BD2-1BA039B138B8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28010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6AC9F7D1-1FC1-E55A-600E-041BCC6611E2}"/>
              </a:ext>
            </a:extLst>
          </p:cNvPr>
          <p:cNvGrpSpPr/>
          <p:nvPr/>
        </p:nvGrpSpPr>
        <p:grpSpPr>
          <a:xfrm>
            <a:off x="1529083" y="1078664"/>
            <a:ext cx="9568408" cy="728662"/>
            <a:chOff x="441831" y="1197019"/>
            <a:chExt cx="6185640" cy="909606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5F61656-E8B9-D0E6-2F80-237E67D6EAEC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82C5E325-525D-5950-A3F1-D34F2BADB451}"/>
                </a:ext>
              </a:extLst>
            </p:cNvPr>
            <p:cNvSpPr txBox="1"/>
            <p:nvPr/>
          </p:nvSpPr>
          <p:spPr>
            <a:xfrm>
              <a:off x="441831" y="1197019"/>
              <a:ext cx="6145290" cy="90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>
                  <a:latin typeface="Aptos" panose="020B0004020202020204" pitchFamily="34" charset="0"/>
                </a:rPr>
                <a:t>Il Vademecum per gli addetti ai lavori: </a:t>
              </a:r>
              <a:r>
                <a:rPr lang="it-IT" sz="2400" dirty="0">
                  <a:latin typeface="Aptos" panose="020B0004020202020204" pitchFamily="34" charset="0"/>
                </a:rPr>
                <a:t>gli</a:t>
              </a:r>
              <a:r>
                <a:rPr lang="it-IT" sz="2400" kern="1200" dirty="0">
                  <a:latin typeface="Aptos" panose="020B0004020202020204" pitchFamily="34" charset="0"/>
                </a:rPr>
                <a:t> allegati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23CE09A3-1E56-AF55-DFF1-C303BA7E0AD7}"/>
              </a:ext>
            </a:extLst>
          </p:cNvPr>
          <p:cNvGrpSpPr/>
          <p:nvPr/>
        </p:nvGrpSpPr>
        <p:grpSpPr>
          <a:xfrm>
            <a:off x="7492807" y="1918668"/>
            <a:ext cx="4505322" cy="4317868"/>
            <a:chOff x="3371564" y="-243721"/>
            <a:chExt cx="4369832" cy="4433233"/>
          </a:xfrm>
        </p:grpSpPr>
        <p:sp>
          <p:nvSpPr>
            <p:cNvPr id="6" name="Ovale 5">
              <a:extLst>
                <a:ext uri="{FF2B5EF4-FFF2-40B4-BE49-F238E27FC236}">
                  <a16:creationId xmlns:a16="http://schemas.microsoft.com/office/drawing/2014/main" id="{29A2FAF9-9EB4-3A7B-98D4-09CD90C71CAE}"/>
                </a:ext>
              </a:extLst>
            </p:cNvPr>
            <p:cNvSpPr/>
            <p:nvPr/>
          </p:nvSpPr>
          <p:spPr>
            <a:xfrm>
              <a:off x="3371564" y="-243721"/>
              <a:ext cx="4369832" cy="4433233"/>
            </a:xfrm>
            <a:prstGeom prst="ellips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  <a:alpha val="57119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7" name="Ovale 4">
              <a:extLst>
                <a:ext uri="{FF2B5EF4-FFF2-40B4-BE49-F238E27FC236}">
                  <a16:creationId xmlns:a16="http://schemas.microsoft.com/office/drawing/2014/main" id="{48CCB3FF-A9F3-DCF6-56AA-4F833A3E8111}"/>
                </a:ext>
              </a:extLst>
            </p:cNvPr>
            <p:cNvSpPr txBox="1"/>
            <p:nvPr/>
          </p:nvSpPr>
          <p:spPr>
            <a:xfrm>
              <a:off x="4005485" y="397147"/>
              <a:ext cx="3586863" cy="30943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1000"/>
                </a:spcAft>
              </a:pP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C</a:t>
              </a: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arta intestata</a:t>
              </a:r>
            </a:p>
            <a:p>
              <a:pPr algn="just">
                <a:lnSpc>
                  <a:spcPct val="150000"/>
                </a:lnSpc>
                <a:spcAft>
                  <a:spcPts val="1000"/>
                </a:spcAft>
              </a:pP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Power Point</a:t>
              </a:r>
            </a:p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it-IT" b="1" dirty="0">
                  <a:solidFill>
                    <a:schemeClr val="accent1">
                      <a:lumMod val="75000"/>
                    </a:schemeClr>
                  </a:solidFill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Calendario degli avvisi/beneficiari</a:t>
              </a:r>
              <a:endParaRPr lang="it-IT" sz="14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1000"/>
                </a:spcAft>
              </a:pP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Icone identificative </a:t>
              </a:r>
              <a:r>
                <a:rPr lang="it-IT" sz="1400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del PR Molise Fesr</a:t>
              </a:r>
              <a:r>
                <a:rPr lang="it-IT" sz="1400" dirty="0">
                  <a:solidFill>
                    <a:schemeClr val="accent1">
                      <a:lumMod val="75000"/>
                    </a:schemeClr>
                  </a:solidFill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t-IT" sz="1400" dirty="0" err="1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Fse</a:t>
              </a:r>
              <a:r>
                <a:rPr lang="it-IT" sz="1400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- -</a:t>
              </a:r>
              <a:r>
                <a:rPr lang="it-IT" sz="1400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Scheda  infografica </a:t>
              </a:r>
              <a:r>
                <a:rPr lang="it-IT" sz="1400" dirty="0">
                  <a:solidFill>
                    <a:schemeClr val="accent1">
                      <a:lumMod val="75000"/>
                    </a:schemeClr>
                  </a:solidFill>
                  <a:effectLst/>
                  <a:latin typeface="Aptos" panose="020B00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 un Avviso pubblico</a:t>
              </a:r>
              <a:endParaRPr lang="it-IT" sz="14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lvl="0" indent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t-IT" sz="1000" b="1" kern="1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12" name="Immagine 11">
            <a:extLst>
              <a:ext uri="{FF2B5EF4-FFF2-40B4-BE49-F238E27FC236}">
                <a16:creationId xmlns:a16="http://schemas.microsoft.com/office/drawing/2014/main" id="{5F11A877-DAA9-E888-C1B9-7B4729DD1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46" y="3698055"/>
            <a:ext cx="2162410" cy="2333239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91000"/>
              </a:srgbClr>
            </a:outerShdw>
          </a:effectLst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566A0559-2887-A2B2-D995-E54BE0607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8528" y="1807326"/>
            <a:ext cx="2370619" cy="2671762"/>
          </a:xfrm>
          <a:prstGeom prst="rect">
            <a:avLst/>
          </a:prstGeom>
          <a:effectLst>
            <a:outerShdw blurRad="218206" dist="50800" dir="5400000" algn="ctr" rotWithShape="0">
              <a:srgbClr val="000000">
                <a:alpha val="4000"/>
              </a:srgbClr>
            </a:outerShdw>
          </a:effectLst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B5710897-398F-0784-D2B9-FF3186CDC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833" y="3210670"/>
            <a:ext cx="2304288" cy="2671762"/>
          </a:xfrm>
          <a:prstGeom prst="rect">
            <a:avLst/>
          </a:prstGeom>
          <a:effectLst>
            <a:outerShdw dist="50800" dir="420000" sx="56000" sy="56000" algn="ctr" rotWithShape="0">
              <a:srgbClr val="000000">
                <a:alpha val="36000"/>
              </a:srgbClr>
            </a:outerShdw>
            <a:softEdge rad="0"/>
          </a:effec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A98AFAD9-60B8-65BF-1BC4-4FFAF63949EA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E870607-2940-3394-E4C5-8F7556D474A4}"/>
              </a:ext>
            </a:extLst>
          </p:cNvPr>
          <p:cNvSpPr txBox="1"/>
          <p:nvPr/>
        </p:nvSpPr>
        <p:spPr>
          <a:xfrm>
            <a:off x="49990" y="3297750"/>
            <a:ext cx="22434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PRIORITÁ 2 </a:t>
            </a:r>
          </a:p>
          <a:p>
            <a:pPr algn="ctr"/>
            <a:r>
              <a:rPr lang="it-IT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Un Molise più verde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4EB6532-A817-02AD-A20A-68A8E7A629BE}"/>
              </a:ext>
            </a:extLst>
          </p:cNvPr>
          <p:cNvSpPr txBox="1"/>
          <p:nvPr/>
        </p:nvSpPr>
        <p:spPr>
          <a:xfrm>
            <a:off x="5150590" y="2542859"/>
            <a:ext cx="1361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PRIORITÁ 12 </a:t>
            </a:r>
          </a:p>
          <a:p>
            <a:pPr algn="ctr"/>
            <a:r>
              <a:rPr lang="it-IT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Tecnologie pulite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305C77F-4A34-AB06-9042-E6D413C70C02}"/>
              </a:ext>
            </a:extLst>
          </p:cNvPr>
          <p:cNvSpPr txBox="1"/>
          <p:nvPr/>
        </p:nvSpPr>
        <p:spPr>
          <a:xfrm>
            <a:off x="2602523" y="4552275"/>
            <a:ext cx="225662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PRIORITÁ 6</a:t>
            </a:r>
          </a:p>
          <a:p>
            <a:pPr algn="ctr"/>
            <a:r>
              <a:rPr lang="it-IT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Un Molise più sociale attraverso inclusione e protezione sociale</a:t>
            </a:r>
          </a:p>
        </p:txBody>
      </p:sp>
    </p:spTree>
    <p:extLst>
      <p:ext uri="{BB962C8B-B14F-4D97-AF65-F5344CB8AC3E}">
        <p14:creationId xmlns:p14="http://schemas.microsoft.com/office/powerpoint/2010/main" val="250226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5E32FB4E-DD6D-A241-3C7B-3E963D9EAA26}"/>
              </a:ext>
            </a:extLst>
          </p:cNvPr>
          <p:cNvSpPr/>
          <p:nvPr/>
        </p:nvSpPr>
        <p:spPr>
          <a:xfrm>
            <a:off x="1487156" y="1314511"/>
            <a:ext cx="5687367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Lab_ come creare una scheda infografica di un Avviso Pubblico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0E0F187-1DD3-69AE-0E48-4A355B6CD66B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F4FD81F-2631-9806-6E31-C35AADEE9936}"/>
              </a:ext>
            </a:extLst>
          </p:cNvPr>
          <p:cNvSpPr txBox="1"/>
          <p:nvPr/>
        </p:nvSpPr>
        <p:spPr>
          <a:xfrm>
            <a:off x="1308692" y="1848409"/>
            <a:ext cx="56947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600" dirty="0">
                <a:solidFill>
                  <a:schemeClr val="accent1"/>
                </a:solidFill>
                <a:latin typeface="Aptos" panose="020B0004020202020204" pitchFamily="34" charset="0"/>
              </a:rPr>
              <a:t>Vai sul sito tematico del PR Molise FESR FSE+ 2021/2027 </a:t>
            </a:r>
            <a:r>
              <a:rPr lang="it-IT" sz="1600" dirty="0">
                <a:solidFill>
                  <a:schemeClr val="accent1"/>
                </a:solidFill>
                <a:latin typeface="Aptos" panose="020B0004020202020204" pitchFamily="34" charset="0"/>
                <a:hlinkClick r:id="rId2"/>
              </a:rPr>
              <a:t>https://prfesrfse2127.regione.molise.it/</a:t>
            </a:r>
            <a:endParaRPr lang="it-IT" sz="1600" dirty="0">
              <a:solidFill>
                <a:schemeClr val="accent1"/>
              </a:solidFill>
              <a:latin typeface="Aptos" panose="020B00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it-IT" sz="1600" dirty="0">
                <a:solidFill>
                  <a:schemeClr val="accent1"/>
                </a:solidFill>
                <a:latin typeface="Aptos" panose="020B0004020202020204" pitchFamily="34" charset="0"/>
              </a:rPr>
              <a:t>Clicca sul menu «Comunicazione e visibilità» &gt; «Comunicazione» &gt; «Vademecum» &gt; «Materiali di identità visiva»</a:t>
            </a:r>
          </a:p>
          <a:p>
            <a:pPr marL="342900" indent="-342900">
              <a:buFontTx/>
              <a:buAutoNum type="arabicPeriod"/>
            </a:pPr>
            <a:r>
              <a:rPr lang="it-IT" sz="1600" dirty="0">
                <a:solidFill>
                  <a:schemeClr val="accent1"/>
                </a:solidFill>
                <a:latin typeface="Aptos" panose="020B0004020202020204" pitchFamily="34" charset="0"/>
              </a:rPr>
              <a:t>Scarica il file word denominato </a:t>
            </a:r>
            <a:r>
              <a:rPr lang="it-IT" sz="1600" dirty="0">
                <a:solidFill>
                  <a:schemeClr val="accent1"/>
                </a:solidFill>
                <a:latin typeface="Aptos" panose="020B0004020202020204" pitchFamily="34" charset="0"/>
                <a:hlinkClick r:id="rId3" action="ppaction://hlinkfile"/>
              </a:rPr>
              <a:t>«Scheda infografica Avviso»</a:t>
            </a:r>
            <a:endParaRPr lang="it-IT" sz="1600" dirty="0">
              <a:solidFill>
                <a:schemeClr val="accent1"/>
              </a:solidFill>
              <a:latin typeface="Aptos" panose="020B0004020202020204" pitchFamily="34" charset="0"/>
            </a:endParaRPr>
          </a:p>
          <a:p>
            <a:pPr marL="342900" indent="-342900">
              <a:buFontTx/>
              <a:buAutoNum type="arabicPeriod"/>
            </a:pPr>
            <a:endParaRPr lang="it-IT" dirty="0">
              <a:solidFill>
                <a:schemeClr val="accent1"/>
              </a:solidFill>
              <a:latin typeface="Aptos" panose="020B00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0720F4B-E749-F537-B3E2-7C297DE41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6988" y="1185705"/>
            <a:ext cx="3447831" cy="487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98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1C20B29-2537-6E5D-6B1E-155B29CEDCE6}"/>
              </a:ext>
            </a:extLst>
          </p:cNvPr>
          <p:cNvSpPr txBox="1"/>
          <p:nvPr/>
        </p:nvSpPr>
        <p:spPr>
          <a:xfrm>
            <a:off x="1753654" y="1737826"/>
            <a:ext cx="7216184" cy="3729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33802" tIns="0" rIns="233802" bIns="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dirty="0"/>
              <a:t>L’AMBASSADOR DEL PROGRAMMA REGIONALE FESR FSE+ 21-27</a:t>
            </a:r>
            <a:endParaRPr lang="it-IT" sz="1400" kern="1200" dirty="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95595BCD-6E1C-CB35-46A5-334EADA090CA}"/>
              </a:ext>
            </a:extLst>
          </p:cNvPr>
          <p:cNvSpPr/>
          <p:nvPr/>
        </p:nvSpPr>
        <p:spPr>
          <a:xfrm>
            <a:off x="1705728" y="1328093"/>
            <a:ext cx="9084048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FFFFFF"/>
                </a:solidFill>
                <a:latin typeface="Franklin Gothic Book" panose="020B0503020102020204"/>
              </a:rPr>
              <a:t>Comunicare attraverso gli esempi: l’Ambassador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FCB7401-C347-195A-6F0A-A3823B90FD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346"/>
          <a:stretch/>
        </p:blipFill>
        <p:spPr>
          <a:xfrm>
            <a:off x="1753654" y="1847226"/>
            <a:ext cx="3655238" cy="395729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B179301-5EA1-1F4D-9145-E3D055C1B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74" t="20286"/>
          <a:stretch/>
        </p:blipFill>
        <p:spPr>
          <a:xfrm>
            <a:off x="7270671" y="1847226"/>
            <a:ext cx="3398334" cy="3957298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11D374-8EA8-9DFD-B6E7-D5CB62B62B11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2449337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008EAEE1-D915-F359-4766-78227B892ACC}"/>
              </a:ext>
            </a:extLst>
          </p:cNvPr>
          <p:cNvSpPr/>
          <p:nvPr/>
        </p:nvSpPr>
        <p:spPr>
          <a:xfrm>
            <a:off x="275319" y="1318600"/>
            <a:ext cx="119166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b="1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La comunicazione nelle politiche di coesione 2021-2027 </a:t>
            </a:r>
            <a:endParaRPr lang="it-IT" sz="3200" b="1" dirty="0">
              <a:ln w="0"/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04D9AC6-46F0-C3EB-14B4-EE7A53AFE3D2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D879AD4-4B7A-5F69-C0D0-1A5BFDDC2D86}"/>
              </a:ext>
            </a:extLst>
          </p:cNvPr>
          <p:cNvSpPr txBox="1"/>
          <p:nvPr/>
        </p:nvSpPr>
        <p:spPr>
          <a:xfrm>
            <a:off x="1517072" y="2192482"/>
            <a:ext cx="9912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Evoluzione contesto normativo: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</a:rPr>
              <a:t>da semplici obblighi di pubblicità a indicazioni più dettagliate di 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comunicazione, trasparenza e visibilità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77D5A4E-4AEA-BE5A-214A-382D1B5C5720}"/>
              </a:ext>
            </a:extLst>
          </p:cNvPr>
          <p:cNvSpPr txBox="1"/>
          <p:nvPr/>
        </p:nvSpPr>
        <p:spPr>
          <a:xfrm>
            <a:off x="1439136" y="3190353"/>
            <a:ext cx="9912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Regolamento (UE) 2021/1060 (Titolo IV - Capo III artt. 46-50) «Visibilità, trasparenza e comunicazione» 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8737833-6110-9A7F-F340-B8AD32C8E28B}"/>
              </a:ext>
            </a:extLst>
          </p:cNvPr>
          <p:cNvSpPr txBox="1"/>
          <p:nvPr/>
        </p:nvSpPr>
        <p:spPr>
          <a:xfrm>
            <a:off x="1439136" y="3968677"/>
            <a:ext cx="10068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Migliorare</a:t>
            </a:r>
            <a:r>
              <a:rPr lang="it-IT" dirty="0">
                <a:solidFill>
                  <a:srgbClr val="212529"/>
                </a:solidFill>
                <a:latin typeface="Lato" panose="020F0502020204030203" pitchFamily="34" charset="0"/>
              </a:rPr>
              <a:t>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la comunicazione e la visibilità della politica di coesione: dal 2022 logo unico nazionale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FF868303-A0EB-7C1D-5E09-8383E685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011" y="4366010"/>
            <a:ext cx="3160641" cy="176728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BDD83A4D-4480-D671-3414-52ED31CAF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0673" y="4380010"/>
            <a:ext cx="3160641" cy="1739288"/>
          </a:xfrm>
          <a:prstGeom prst="rect">
            <a:avLst/>
          </a:prstGeom>
        </p:spPr>
      </p:pic>
      <p:sp>
        <p:nvSpPr>
          <p:cNvPr id="23" name="Freccia a destra 22">
            <a:extLst>
              <a:ext uri="{FF2B5EF4-FFF2-40B4-BE49-F238E27FC236}">
                <a16:creationId xmlns:a16="http://schemas.microsoft.com/office/drawing/2014/main" id="{253BD547-035F-35B9-8838-53F435B05BEF}"/>
              </a:ext>
            </a:extLst>
          </p:cNvPr>
          <p:cNvSpPr/>
          <p:nvPr/>
        </p:nvSpPr>
        <p:spPr>
          <a:xfrm>
            <a:off x="5424055" y="4956464"/>
            <a:ext cx="1655295" cy="6685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660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4" grpId="0"/>
      <p:bldP spid="17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3D5D992-E9DB-EE81-8A68-DFFEA64014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72" t="20663"/>
          <a:stretch/>
        </p:blipFill>
        <p:spPr>
          <a:xfrm>
            <a:off x="1778464" y="1847520"/>
            <a:ext cx="3392148" cy="38994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BECD744-946F-301D-AFFD-AE24C5316B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63"/>
          <a:stretch/>
        </p:blipFill>
        <p:spPr>
          <a:xfrm>
            <a:off x="7094126" y="1847520"/>
            <a:ext cx="3632433" cy="3886465"/>
          </a:xfrm>
          <a:prstGeom prst="rect">
            <a:avLst/>
          </a:prstGeom>
        </p:spPr>
      </p:pic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D9E4AEB4-B61B-C475-2287-44AA4055955A}"/>
              </a:ext>
            </a:extLst>
          </p:cNvPr>
          <p:cNvSpPr/>
          <p:nvPr/>
        </p:nvSpPr>
        <p:spPr>
          <a:xfrm>
            <a:off x="1705728" y="1328093"/>
            <a:ext cx="9084048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FFFFFF"/>
                </a:solidFill>
                <a:latin typeface="Franklin Gothic Book" panose="020B0503020102020204"/>
              </a:rPr>
              <a:t>Comunicare attraverso gli esempi: l’Ambassador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CA84394-5CEC-3380-8C8D-644AA322459C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626146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79AD9-89B9-CE3B-88D0-5B52BDA1F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A9605D9-F603-CDB4-6627-01A7C4D5A113}"/>
              </a:ext>
            </a:extLst>
          </p:cNvPr>
          <p:cNvSpPr txBox="1"/>
          <p:nvPr/>
        </p:nvSpPr>
        <p:spPr>
          <a:xfrm>
            <a:off x="1753654" y="1737826"/>
            <a:ext cx="7216184" cy="3729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33802" tIns="0" rIns="233802" bIns="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dirty="0"/>
              <a:t>L’AMBASSADOR DEL PROGRAMMA REGIONALE FESR FSE+ 21-27</a:t>
            </a:r>
            <a:endParaRPr lang="it-IT" sz="1400" kern="1200" dirty="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C8BB7EE0-A2C6-954C-04E6-BB6FC48D163D}"/>
              </a:ext>
            </a:extLst>
          </p:cNvPr>
          <p:cNvSpPr/>
          <p:nvPr/>
        </p:nvSpPr>
        <p:spPr>
          <a:xfrm>
            <a:off x="1705728" y="1328093"/>
            <a:ext cx="9084048" cy="442873"/>
          </a:xfrm>
          <a:prstGeom prst="round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FFFFFF"/>
                </a:solidFill>
                <a:latin typeface="Franklin Gothic Book" panose="020B0503020102020204"/>
              </a:rPr>
              <a:t>Comunicare attraverso gli esempi: l’Ambassador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endParaRPr lang="it-IT" dirty="0"/>
          </a:p>
        </p:txBody>
      </p:sp>
      <p:pic>
        <p:nvPicPr>
          <p:cNvPr id="11" name="Immagine 10">
            <a:hlinkClick r:id="rId2"/>
            <a:extLst>
              <a:ext uri="{FF2B5EF4-FFF2-40B4-BE49-F238E27FC236}">
                <a16:creationId xmlns:a16="http://schemas.microsoft.com/office/drawing/2014/main" id="{8360D781-13EB-2D20-D9C5-0C093D5F3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728" y="2180699"/>
            <a:ext cx="4986238" cy="278473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EC7D73-4467-5697-D5E6-25A44F3119D9}"/>
              </a:ext>
            </a:extLst>
          </p:cNvPr>
          <p:cNvSpPr txBox="1"/>
          <p:nvPr/>
        </p:nvSpPr>
        <p:spPr>
          <a:xfrm>
            <a:off x="7058024" y="1901372"/>
            <a:ext cx="446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1"/>
                </a:solidFill>
                <a:latin typeface="Aptos" panose="020B0004020202020204" pitchFamily="34" charset="0"/>
              </a:rPr>
              <a:t>Seguici su </a:t>
            </a:r>
          </a:p>
          <a:p>
            <a:endParaRPr lang="it-IT" dirty="0">
              <a:solidFill>
                <a:schemeClr val="accent1"/>
              </a:solidFill>
              <a:latin typeface="Aptos" panose="020B0004020202020204" pitchFamily="34" charset="0"/>
            </a:endParaRPr>
          </a:p>
          <a:p>
            <a:r>
              <a:rPr lang="it-IT" b="1" dirty="0">
                <a:solidFill>
                  <a:schemeClr val="accent1"/>
                </a:solidFill>
                <a:latin typeface="Aptos" panose="020B0004020202020204" pitchFamily="34" charset="0"/>
              </a:rPr>
              <a:t>https://prfesrfse2127.regione.molise.it/</a:t>
            </a:r>
          </a:p>
        </p:txBody>
      </p:sp>
      <p:grpSp>
        <p:nvGrpSpPr>
          <p:cNvPr id="4" name="Gruppo 1">
            <a:extLst>
              <a:ext uri="{FF2B5EF4-FFF2-40B4-BE49-F238E27FC236}">
                <a16:creationId xmlns:a16="http://schemas.microsoft.com/office/drawing/2014/main" id="{2EC27DE2-3FE7-D078-5574-4134CFE44875}"/>
              </a:ext>
            </a:extLst>
          </p:cNvPr>
          <p:cNvGrpSpPr>
            <a:grpSpLocks/>
          </p:cNvGrpSpPr>
          <p:nvPr/>
        </p:nvGrpSpPr>
        <p:grpSpPr bwMode="auto">
          <a:xfrm>
            <a:off x="7247227" y="2896301"/>
            <a:ext cx="476250" cy="1212850"/>
            <a:chOff x="0" y="0"/>
            <a:chExt cx="476250" cy="1213326"/>
          </a:xfrm>
        </p:grpSpPr>
        <p:pic>
          <p:nvPicPr>
            <p:cNvPr id="5" name="Immagine 2">
              <a:extLst>
                <a:ext uri="{FF2B5EF4-FFF2-40B4-BE49-F238E27FC236}">
                  <a16:creationId xmlns:a16="http://schemas.microsoft.com/office/drawing/2014/main" id="{B8E36F14-7CC6-279F-A825-02346C8E62C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2425"/>
              <a:ext cx="476250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Immagine 2">
              <a:extLst>
                <a:ext uri="{FF2B5EF4-FFF2-40B4-BE49-F238E27FC236}">
                  <a16:creationId xmlns:a16="http://schemas.microsoft.com/office/drawing/2014/main" id="{61FDFAF6-E67D-4CC9-ED51-9C831407EE2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1" y="0"/>
              <a:ext cx="35242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Immagine 1">
              <a:extLst>
                <a:ext uri="{FF2B5EF4-FFF2-40B4-BE49-F238E27FC236}">
                  <a16:creationId xmlns:a16="http://schemas.microsoft.com/office/drawing/2014/main" id="{549B4DDE-E9A6-C144-6BB5-47E1938B274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3" y="878681"/>
              <a:ext cx="334645" cy="334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7C4DEB5-F168-CBF4-73A1-996D21DEA965}"/>
              </a:ext>
            </a:extLst>
          </p:cNvPr>
          <p:cNvSpPr txBox="1"/>
          <p:nvPr/>
        </p:nvSpPr>
        <p:spPr>
          <a:xfrm>
            <a:off x="7678233" y="2855595"/>
            <a:ext cx="3512776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3663" indent="176213">
              <a:lnSpc>
                <a:spcPct val="115000"/>
              </a:lnSpc>
              <a:buNone/>
            </a:pPr>
            <a:r>
              <a:rPr lang="it-IT" sz="1800" b="1" u="sng" dirty="0" err="1">
                <a:solidFill>
                  <a:srgbClr val="003399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hlinkClick r:id="rId7"/>
              </a:rPr>
              <a:t>pr_molise_fesr_fse</a:t>
            </a:r>
            <a:endParaRPr lang="it-I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EF927E9-0055-AB54-B3D7-6AA704EC84B7}"/>
              </a:ext>
            </a:extLst>
          </p:cNvPr>
          <p:cNvSpPr txBox="1"/>
          <p:nvPr/>
        </p:nvSpPr>
        <p:spPr>
          <a:xfrm>
            <a:off x="7899688" y="3301953"/>
            <a:ext cx="29978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u="sng" dirty="0">
                <a:solidFill>
                  <a:srgbClr val="003399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PR Molise FESR FSE+ 21-27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F9EF14C-2E38-52D9-2A7A-0D618B9A9D21}"/>
              </a:ext>
            </a:extLst>
          </p:cNvPr>
          <p:cNvSpPr txBox="1"/>
          <p:nvPr/>
        </p:nvSpPr>
        <p:spPr>
          <a:xfrm>
            <a:off x="7058025" y="3748326"/>
            <a:ext cx="3428247" cy="392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algn="just">
              <a:lnSpc>
                <a:spcPct val="115000"/>
              </a:lnSpc>
              <a:buNone/>
            </a:pPr>
            <a:r>
              <a:rPr lang="it-IT" sz="1800" b="1" u="sng" dirty="0">
                <a:solidFill>
                  <a:srgbClr val="003399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hlinkClick r:id="rId9"/>
              </a:rPr>
              <a:t>@Molise_FesrFse</a:t>
            </a:r>
            <a:endParaRPr lang="it-I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019A2B3-84FC-CD40-5E01-C39A3061D9D8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3954645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A7D4C-258B-4331-FA47-1FFADA67A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7ECE2BC-CC3F-443C-A504-5DAA5760DFC0}"/>
              </a:ext>
            </a:extLst>
          </p:cNvPr>
          <p:cNvSpPr/>
          <p:nvPr/>
        </p:nvSpPr>
        <p:spPr>
          <a:xfrm>
            <a:off x="275319" y="1192436"/>
            <a:ext cx="119166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b="1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La comunicazione nelle politiche di coesione 2021-2027</a:t>
            </a:r>
            <a:endParaRPr lang="it-IT" sz="3200" b="1" dirty="0">
              <a:ln w="0"/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92F73FE-97FE-1C49-CBBB-854F3E4EA047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76137AD-5471-F1A1-0CC9-E7E355F81412}"/>
              </a:ext>
            </a:extLst>
          </p:cNvPr>
          <p:cNvSpPr txBox="1"/>
          <p:nvPr/>
        </p:nvSpPr>
        <p:spPr>
          <a:xfrm>
            <a:off x="1277195" y="1720840"/>
            <a:ext cx="9912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Art. 50 RDC 2021/1060 «Responsabilità dei beneficiari»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9091474-75C4-7C4B-6B22-4A712BAC692F}"/>
              </a:ext>
            </a:extLst>
          </p:cNvPr>
          <p:cNvSpPr txBox="1"/>
          <p:nvPr/>
        </p:nvSpPr>
        <p:spPr>
          <a:xfrm>
            <a:off x="422522" y="2122734"/>
            <a:ext cx="11622271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1) I beneficiari e gli organismi che attuano gli strumenti finanziari riconoscono il sostegno fornito dai fondi all’operazione, nei modi seguenti:</a:t>
            </a:r>
          </a:p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a)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fornendo,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sul sito web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ove tale sito esista, e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sui siti di social media ufficiali del beneficiario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una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breve descrizione dell’operazione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in proporzione al livello del sostegno, compresi le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finalità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 i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risultati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ed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evidenziando il sostegno finanziario ricevuto dall’Unione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;</a:t>
            </a:r>
          </a:p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b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)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apponendo una dichiarazione che ponga in evidenza il sostegno dell’Unione in maniera visibile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sui documenti e sui materiali per la comunicazione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riguardanti l’attuazione dell’operazione, destinati al pubblico o ai partecipanti;</a:t>
            </a:r>
          </a:p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c) esponendo targhe o cartelloni permanenti chiaramente visibili al pubblico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in cui compare l’emblema dell’Unione conformemente alle caratteristiche tecniche di cui all’allegato IX;</a:t>
            </a:r>
          </a:p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d)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per le operazioni che non rientrano nell’ambito della lettera c),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esponendo in un luogo facilmente visibile al pubblico almeno un poster di misura non inferiore a un formato A3 o un display elettronico equivalente recante informazioni sull’operazione che evidenzino il sostegno ricevuto dai fondi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; </a:t>
            </a:r>
          </a:p>
          <a:p>
            <a:pPr algn="just"/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e) 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per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operazioni di importanza strategica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 e operazioni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il cui costo totale supera 10 milioni di €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organizzando un evento o un’attività di comunicazione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, come opportuno, e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coinvolgendo in tempo utile la Commissione e l’autorità di gestione responsabile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. </a:t>
            </a:r>
          </a:p>
          <a:p>
            <a:pPr algn="just"/>
            <a:endParaRPr lang="it-IT" sz="14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2D14722-85EF-CC41-7B23-B72B887C0591}"/>
              </a:ext>
            </a:extLst>
          </p:cNvPr>
          <p:cNvSpPr txBox="1"/>
          <p:nvPr/>
        </p:nvSpPr>
        <p:spPr>
          <a:xfrm>
            <a:off x="5294168" y="5003844"/>
            <a:ext cx="6475309" cy="95410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  <a:latin typeface="Aptos" panose="020B0004020202020204" pitchFamily="34" charset="0"/>
              </a:rPr>
              <a:t>Se il beneficiario non rispetta i propri obblighi di cui all’articolo 47 o ai paragrafi 1 e 2 del presente articolo e qualora non siano state poste in essere azioni correttive, l’Autorità di Gestione applica misure, tenuto conto del principio di proporzionalità, sopprimendo fino al 3 % del sostegno dei fondi all’operazione interessata.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C04FBB8A-739B-4AE0-D71A-B836DE68C9B5}"/>
              </a:ext>
            </a:extLst>
          </p:cNvPr>
          <p:cNvSpPr/>
          <p:nvPr/>
        </p:nvSpPr>
        <p:spPr>
          <a:xfrm>
            <a:off x="422522" y="4898078"/>
            <a:ext cx="4502769" cy="105987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chemeClr val="accent1"/>
                </a:solidFill>
              </a:rPr>
              <a:t>Art. 50 comma 3 RDC 2021/1060</a:t>
            </a:r>
          </a:p>
        </p:txBody>
      </p:sp>
    </p:spTree>
    <p:extLst>
      <p:ext uri="{BB962C8B-B14F-4D97-AF65-F5344CB8AC3E}">
        <p14:creationId xmlns:p14="http://schemas.microsoft.com/office/powerpoint/2010/main" val="329301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A2FBD-0D7F-21D9-44C1-EE1B9D135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438AA9D-864C-29CF-41A4-6BC53A4853F8}"/>
              </a:ext>
            </a:extLst>
          </p:cNvPr>
          <p:cNvSpPr/>
          <p:nvPr/>
        </p:nvSpPr>
        <p:spPr>
          <a:xfrm>
            <a:off x="316035" y="1091045"/>
            <a:ext cx="119166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b="1" dirty="0">
                <a:ln w="0"/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ptos Narrow" panose="020B0004020202020204" pitchFamily="34" charset="0"/>
              </a:rPr>
              <a:t>Quali sono le iniziative messe in campo da Regione Molise?</a:t>
            </a:r>
            <a:endParaRPr lang="it-IT" sz="3200" b="1" dirty="0">
              <a:ln w="0"/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51524B5-5796-8984-6EBA-A8C1C4041902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48961085-6525-58DC-CD42-F76D40A669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7279238"/>
              </p:ext>
            </p:extLst>
          </p:nvPr>
        </p:nvGraphicFramePr>
        <p:xfrm>
          <a:off x="1548245" y="1879105"/>
          <a:ext cx="9570028" cy="388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ttangolo 11">
            <a:extLst>
              <a:ext uri="{FF2B5EF4-FFF2-40B4-BE49-F238E27FC236}">
                <a16:creationId xmlns:a16="http://schemas.microsoft.com/office/drawing/2014/main" id="{01F38C71-9BEB-CFA9-3250-4C87E9A7F737}"/>
              </a:ext>
            </a:extLst>
          </p:cNvPr>
          <p:cNvSpPr/>
          <p:nvPr/>
        </p:nvSpPr>
        <p:spPr>
          <a:xfrm>
            <a:off x="2655103" y="1484823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5678F547-51F8-7461-6BDF-07A54D3BC6CC}"/>
              </a:ext>
            </a:extLst>
          </p:cNvPr>
          <p:cNvSpPr/>
          <p:nvPr/>
        </p:nvSpPr>
        <p:spPr>
          <a:xfrm>
            <a:off x="5978462" y="1484823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F47FCD7A-410C-ACD9-D909-37FB55CC9436}"/>
              </a:ext>
            </a:extLst>
          </p:cNvPr>
          <p:cNvSpPr/>
          <p:nvPr/>
        </p:nvSpPr>
        <p:spPr>
          <a:xfrm>
            <a:off x="9301821" y="1484823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FBD5ADA-5E5C-56ED-B81F-B5B4E571E71C}"/>
              </a:ext>
            </a:extLst>
          </p:cNvPr>
          <p:cNvSpPr/>
          <p:nvPr/>
        </p:nvSpPr>
        <p:spPr>
          <a:xfrm>
            <a:off x="2655102" y="3625889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943C151-2C32-4256-2A9B-CC2E539EA328}"/>
              </a:ext>
            </a:extLst>
          </p:cNvPr>
          <p:cNvSpPr/>
          <p:nvPr/>
        </p:nvSpPr>
        <p:spPr>
          <a:xfrm>
            <a:off x="5978460" y="3601329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496195F-684E-935F-2859-E25DEF3FB7E8}"/>
              </a:ext>
            </a:extLst>
          </p:cNvPr>
          <p:cNvSpPr/>
          <p:nvPr/>
        </p:nvSpPr>
        <p:spPr>
          <a:xfrm>
            <a:off x="9456864" y="3530537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it-IT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095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AsOne/>
      </p:bldGraphic>
      <p:bldP spid="12" grpId="0"/>
      <p:bldP spid="13" grpId="0"/>
      <p:bldP spid="14" grpId="0"/>
      <p:bldP spid="16" grpId="0"/>
      <p:bldP spid="17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7A5E69F-D5BA-5030-4661-01027A46A0C1}"/>
              </a:ext>
            </a:extLst>
          </p:cNvPr>
          <p:cNvSpPr txBox="1"/>
          <p:nvPr/>
        </p:nvSpPr>
        <p:spPr>
          <a:xfrm>
            <a:off x="1784209" y="1100138"/>
            <a:ext cx="9471820" cy="7286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33802" tIns="0" rIns="233802" bIns="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2400" kern="1200" dirty="0"/>
              <a:t>I membri e i compiti della referenti della comunicazione RRC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E42C1C9-9347-02E4-4401-A8F723A54E92}"/>
              </a:ext>
            </a:extLst>
          </p:cNvPr>
          <p:cNvSpPr txBox="1"/>
          <p:nvPr/>
        </p:nvSpPr>
        <p:spPr>
          <a:xfrm>
            <a:off x="1936609" y="1252538"/>
            <a:ext cx="9471820" cy="7286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33802" tIns="0" rIns="233802" bIns="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2400" kern="1200" dirty="0"/>
              <a:t>I membri e i compiti della referenti della comunicazione RRC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2D0E3465-E905-76D6-52DE-8EE5D47C5CD3}"/>
              </a:ext>
            </a:extLst>
          </p:cNvPr>
          <p:cNvGrpSpPr/>
          <p:nvPr/>
        </p:nvGrpSpPr>
        <p:grpSpPr>
          <a:xfrm>
            <a:off x="1567294" y="1333187"/>
            <a:ext cx="9905649" cy="728662"/>
            <a:chOff x="441831" y="1445183"/>
            <a:chExt cx="6185640" cy="413279"/>
          </a:xfrm>
        </p:grpSpPr>
        <p:sp>
          <p:nvSpPr>
            <p:cNvPr id="6" name="Rettangolo con angoli arrotondati 5">
              <a:extLst>
                <a:ext uri="{FF2B5EF4-FFF2-40B4-BE49-F238E27FC236}">
                  <a16:creationId xmlns:a16="http://schemas.microsoft.com/office/drawing/2014/main" id="{69E2D440-08EE-6AFA-83F9-BDF5270C6055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60F1E3A8-3B8F-C316-9BB8-4AAF8DB45A86}"/>
                </a:ext>
              </a:extLst>
            </p:cNvPr>
            <p:cNvSpPr txBox="1"/>
            <p:nvPr/>
          </p:nvSpPr>
          <p:spPr>
            <a:xfrm>
              <a:off x="462006" y="1465358"/>
              <a:ext cx="6145290" cy="372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L’importanza strategica della Rete dei Referenti </a:t>
              </a:r>
              <a:r>
                <a:rPr lang="it-IT" sz="2400" dirty="0"/>
                <a:t>C</a:t>
              </a:r>
              <a:r>
                <a:rPr lang="it-IT" sz="2400" kern="1200" dirty="0"/>
                <a:t>omunicazione (RRC)</a:t>
              </a:r>
            </a:p>
          </p:txBody>
        </p:sp>
      </p:grpSp>
      <p:pic>
        <p:nvPicPr>
          <p:cNvPr id="12" name="Immagine 11">
            <a:extLst>
              <a:ext uri="{FF2B5EF4-FFF2-40B4-BE49-F238E27FC236}">
                <a16:creationId xmlns:a16="http://schemas.microsoft.com/office/drawing/2014/main" id="{218DB29C-5CCA-35DF-906C-C1678BA35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779" y="2489871"/>
            <a:ext cx="3276600" cy="2811209"/>
          </a:xfrm>
          <a:prstGeom prst="rect">
            <a:avLst/>
          </a:prstGeom>
          <a:effectLst>
            <a:outerShdw blurRad="692923" dist="50800" dir="7377305" algn="ctr" rotWithShape="0">
              <a:srgbClr val="000000">
                <a:alpha val="0"/>
              </a:srgbClr>
            </a:outerShdw>
            <a:softEdge rad="385282"/>
          </a:effec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86DE015-4332-52C1-8EE7-DAA039BD942E}"/>
              </a:ext>
            </a:extLst>
          </p:cNvPr>
          <p:cNvSpPr txBox="1"/>
          <p:nvPr/>
        </p:nvSpPr>
        <p:spPr>
          <a:xfrm>
            <a:off x="628650" y="2782350"/>
            <a:ext cx="81041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Fornire il giusto e corretto s</a:t>
            </a:r>
            <a:r>
              <a:rPr lang="it-IT" sz="20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upporto all’Autorità di Gestione nonché Responsabile della Comunicazione</a:t>
            </a: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nella </a:t>
            </a:r>
            <a:r>
              <a:rPr lang="it-IT" sz="2000" b="1" dirty="0">
                <a:solidFill>
                  <a:schemeClr val="accent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definizione </a:t>
            </a:r>
            <a:r>
              <a:rPr lang="it-IT" sz="2000" dirty="0">
                <a:solidFill>
                  <a:schemeClr val="accent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degli </a:t>
            </a:r>
            <a:r>
              <a:rPr lang="it-IT" sz="2000" b="1" dirty="0">
                <a:solidFill>
                  <a:schemeClr val="accent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indirizzi</a:t>
            </a:r>
            <a:r>
              <a:rPr lang="it-IT" sz="20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it-IT" sz="2000" b="1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solidFill>
                  <a:schemeClr val="accent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nella </a:t>
            </a:r>
            <a:r>
              <a:rPr lang="it-IT" sz="2000" b="1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progettazione, </a:t>
            </a:r>
          </a:p>
          <a:p>
            <a:pPr algn="ctr">
              <a:lnSpc>
                <a:spcPct val="150000"/>
              </a:lnSpc>
            </a:pPr>
            <a:r>
              <a:rPr lang="it-IT" sz="2000" b="1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attuazione, monitoraggio e valutazione </a:t>
            </a:r>
            <a:r>
              <a:rPr lang="it-IT" sz="20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delle iniziative </a:t>
            </a: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 informazione e comunicazione del PR MOLISE FESR FSE+ 2021-2027</a:t>
            </a:r>
          </a:p>
          <a:p>
            <a:endParaRPr lang="it-IT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A535D3D-BAC9-2735-2D91-30BADD8DF2FA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2724384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9757C5D3-EE82-D877-BFD4-749A0BC08820}"/>
              </a:ext>
            </a:extLst>
          </p:cNvPr>
          <p:cNvGrpSpPr/>
          <p:nvPr/>
        </p:nvGrpSpPr>
        <p:grpSpPr>
          <a:xfrm>
            <a:off x="1402457" y="957512"/>
            <a:ext cx="9660079" cy="728662"/>
            <a:chOff x="360039" y="1197019"/>
            <a:chExt cx="6267432" cy="909606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4D48BD8D-C363-D1C8-8E9D-DB03CCDF0190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64A1914F-62DC-2446-E17D-0F837231ECDB}"/>
                </a:ext>
              </a:extLst>
            </p:cNvPr>
            <p:cNvSpPr txBox="1"/>
            <p:nvPr/>
          </p:nvSpPr>
          <p:spPr>
            <a:xfrm>
              <a:off x="360039" y="1197019"/>
              <a:ext cx="6145290" cy="90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La Rete Referenti Comunicazione RRC</a:t>
              </a:r>
            </a:p>
          </p:txBody>
        </p:sp>
      </p:grp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D9A9AE2B-A589-20FD-478B-ABEF4A5652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2295639"/>
              </p:ext>
            </p:extLst>
          </p:nvPr>
        </p:nvGraphicFramePr>
        <p:xfrm>
          <a:off x="2240655" y="1690515"/>
          <a:ext cx="8821881" cy="453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uppo 5">
            <a:extLst>
              <a:ext uri="{FF2B5EF4-FFF2-40B4-BE49-F238E27FC236}">
                <a16:creationId xmlns:a16="http://schemas.microsoft.com/office/drawing/2014/main" id="{B2B61E75-9B13-CF59-F112-05677536F17F}"/>
              </a:ext>
            </a:extLst>
          </p:cNvPr>
          <p:cNvGrpSpPr/>
          <p:nvPr/>
        </p:nvGrpSpPr>
        <p:grpSpPr>
          <a:xfrm>
            <a:off x="1129464" y="3234148"/>
            <a:ext cx="2030315" cy="952569"/>
            <a:chOff x="4423532" y="0"/>
            <a:chExt cx="2030315" cy="952569"/>
          </a:xfrm>
        </p:grpSpPr>
        <p:sp>
          <p:nvSpPr>
            <p:cNvPr id="7" name="Ovale 6">
              <a:extLst>
                <a:ext uri="{FF2B5EF4-FFF2-40B4-BE49-F238E27FC236}">
                  <a16:creationId xmlns:a16="http://schemas.microsoft.com/office/drawing/2014/main" id="{933D1104-AE4B-A764-C411-6F73932AB5CF}"/>
                </a:ext>
              </a:extLst>
            </p:cNvPr>
            <p:cNvSpPr/>
            <p:nvPr/>
          </p:nvSpPr>
          <p:spPr>
            <a:xfrm>
              <a:off x="4423532" y="0"/>
              <a:ext cx="2030315" cy="95256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8" name="Ovale 4">
              <a:extLst>
                <a:ext uri="{FF2B5EF4-FFF2-40B4-BE49-F238E27FC236}">
                  <a16:creationId xmlns:a16="http://schemas.microsoft.com/office/drawing/2014/main" id="{F88FE258-9B84-BBFF-4912-D8F5C416C969}"/>
                </a:ext>
              </a:extLst>
            </p:cNvPr>
            <p:cNvSpPr txBox="1"/>
            <p:nvPr/>
          </p:nvSpPr>
          <p:spPr>
            <a:xfrm>
              <a:off x="4720865" y="139501"/>
              <a:ext cx="1435649" cy="6735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kern="1200" dirty="0">
                  <a:latin typeface="Aptos" panose="020B0004020202020204" pitchFamily="34" charset="0"/>
                </a:rPr>
                <a:t>I membri</a:t>
              </a: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57DECD7-CCCC-0CE4-7419-40C30D11DF82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139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C5D23F-3425-A9EF-F0E7-98F1B5A46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D0DC74A9-79CB-7E1E-40F5-19C8E56A3AA4}"/>
              </a:ext>
            </a:extLst>
          </p:cNvPr>
          <p:cNvGrpSpPr/>
          <p:nvPr/>
        </p:nvGrpSpPr>
        <p:grpSpPr>
          <a:xfrm>
            <a:off x="1402457" y="957512"/>
            <a:ext cx="9660079" cy="728662"/>
            <a:chOff x="360039" y="1197019"/>
            <a:chExt cx="6267432" cy="909606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E840D55D-8858-DA2F-9830-964351F67509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0016C93A-0D28-7B34-EE47-F6B5D06B3D08}"/>
                </a:ext>
              </a:extLst>
            </p:cNvPr>
            <p:cNvSpPr txBox="1"/>
            <p:nvPr/>
          </p:nvSpPr>
          <p:spPr>
            <a:xfrm>
              <a:off x="360039" y="1197019"/>
              <a:ext cx="6145290" cy="90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La Rete Referenti Comunicazione RRC: chi sono i referenti?</a:t>
              </a: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92B05BF-D180-D30B-750D-87FD4AB1CC74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9AA4543-5345-BD9A-CA7D-1F05CE025635}"/>
              </a:ext>
            </a:extLst>
          </p:cNvPr>
          <p:cNvSpPr txBox="1"/>
          <p:nvPr/>
        </p:nvSpPr>
        <p:spPr>
          <a:xfrm>
            <a:off x="1214198" y="1556521"/>
            <a:ext cx="4128698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latin typeface="Aptos" panose="020B0004020202020204" pitchFamily="34" charset="0"/>
              </a:rPr>
              <a:t>Dott.ssa Alberta De Lisio (Coordinatore)</a:t>
            </a:r>
          </a:p>
          <a:p>
            <a:r>
              <a:rPr lang="it-IT" sz="1100" dirty="0">
                <a:latin typeface="Aptos" panose="020B0004020202020204" pitchFamily="34" charset="0"/>
              </a:rPr>
              <a:t>Autorità di Gestione e Responsabile Comunicazione PR FESR FSE+ 2021/2027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Ilenia Serena Perna</a:t>
            </a:r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dirty="0">
                <a:latin typeface="Aptos" panose="020B0004020202020204" pitchFamily="34" charset="0"/>
              </a:rPr>
              <a:t>Regione Molise, Servizio Coordinamento Programmazione comunitaria Fondo FESR – FSE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Leonardo Antonio Ciarla</a:t>
            </a:r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dirty="0">
                <a:latin typeface="Aptos" panose="020B0004020202020204" pitchFamily="34" charset="0"/>
              </a:rPr>
              <a:t>Regione Molise, Servizio Sistemi informativi e transizione al digitale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Maria Tirabasso</a:t>
            </a:r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dirty="0">
                <a:latin typeface="Aptos" panose="020B0004020202020204" pitchFamily="34" charset="0"/>
              </a:rPr>
              <a:t>Regione Molise, Servizio Politiche culturali, di promozione turistica - Rapporti con i Molisani nel mondo – Marketing del territorio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Fausto Ricci</a:t>
            </a:r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dirty="0">
                <a:latin typeface="Aptos" panose="020B0004020202020204" pitchFamily="34" charset="0"/>
              </a:rPr>
              <a:t>Regione Molise, Servizio Tutela e Valutazioni Ambientali e fitosanitario regionale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Gaetano Di Niro </a:t>
            </a:r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dirty="0">
                <a:latin typeface="Aptos" panose="020B0004020202020204" pitchFamily="34" charset="0"/>
              </a:rPr>
              <a:t>Regione Molise, Servizio Infrastrutture e Lavori Pubblici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Giovanna Rainone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Difesa suolo, demanio, opere idrauliche e marittime, idrico-integrato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endParaRPr lang="it-IT" sz="1000" b="1" dirty="0">
              <a:latin typeface="Aptos" panose="020B0004020202020204" pitchFamily="34" charset="0"/>
            </a:endParaRPr>
          </a:p>
          <a:p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D19CE1D-54A6-0C01-AA78-EAA83BCE18E9}"/>
              </a:ext>
            </a:extLst>
          </p:cNvPr>
          <p:cNvSpPr txBox="1"/>
          <p:nvPr/>
        </p:nvSpPr>
        <p:spPr>
          <a:xfrm>
            <a:off x="5531155" y="1494503"/>
            <a:ext cx="582670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Aurora Filacchione 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Mobilità 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Filomena Niro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Politiche dell’istruzione, della formazione professionale e dell’università – Politiche di promozione sportiva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Luigi Barbieri 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Rendicontazione, controllo e vigilanza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Mariflora Madonna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Programmazione delle Politiche sociali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Domenico Nucci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Risorse umane e organizzazione del lavoro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Simona Gentile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Politiche per l’occupazione 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Gaspare Tocci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Competitività dei sistemi produttivi, sviluppo delle attività</a:t>
            </a:r>
          </a:p>
          <a:p>
            <a:r>
              <a:rPr lang="it-IT" sz="1100" dirty="0">
                <a:latin typeface="Aptos" panose="020B0004020202020204" pitchFamily="34" charset="0"/>
              </a:rPr>
              <a:t>industriali, commerciali e artigianali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Stefania Pizzi</a:t>
            </a:r>
          </a:p>
          <a:p>
            <a:r>
              <a:rPr lang="it-IT" sz="1100" dirty="0">
                <a:latin typeface="Aptos" panose="020B0004020202020204" pitchFamily="34" charset="0"/>
              </a:rPr>
              <a:t>Regione Molise, Servizio Programmazione Politiche energetiche</a:t>
            </a:r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380F31A3-BC77-C39C-C22B-FD912756AC6F}"/>
              </a:ext>
            </a:extLst>
          </p:cNvPr>
          <p:cNvSpPr/>
          <p:nvPr/>
        </p:nvSpPr>
        <p:spPr>
          <a:xfrm>
            <a:off x="9807190" y="3074797"/>
            <a:ext cx="2242343" cy="8239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 membri interni</a:t>
            </a:r>
          </a:p>
        </p:txBody>
      </p:sp>
    </p:spTree>
    <p:extLst>
      <p:ext uri="{BB962C8B-B14F-4D97-AF65-F5344CB8AC3E}">
        <p14:creationId xmlns:p14="http://schemas.microsoft.com/office/powerpoint/2010/main" val="444931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B2DA5-48E5-0A93-B41B-5A670D62C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AA0E20CB-8610-DC5F-191B-F895D8C9678F}"/>
              </a:ext>
            </a:extLst>
          </p:cNvPr>
          <p:cNvGrpSpPr/>
          <p:nvPr/>
        </p:nvGrpSpPr>
        <p:grpSpPr>
          <a:xfrm>
            <a:off x="1402457" y="957512"/>
            <a:ext cx="9660079" cy="728662"/>
            <a:chOff x="360039" y="1197019"/>
            <a:chExt cx="6267432" cy="909606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35AD341C-EA71-BE12-B3CF-ED862F4799C2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BBDE6DDA-AC96-04F6-783C-C9FB52C834B2}"/>
                </a:ext>
              </a:extLst>
            </p:cNvPr>
            <p:cNvSpPr txBox="1"/>
            <p:nvPr/>
          </p:nvSpPr>
          <p:spPr>
            <a:xfrm>
              <a:off x="360039" y="1197019"/>
              <a:ext cx="6145290" cy="90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La Rete Referenti Comunicazione RRC: chi sono i referenti?</a:t>
              </a: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EDA3BBF-301F-4D01-D947-EEE4ED4D3850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0F4A6F7-7C3A-CACF-F080-D72C06852920}"/>
              </a:ext>
            </a:extLst>
          </p:cNvPr>
          <p:cNvSpPr txBox="1"/>
          <p:nvPr/>
        </p:nvSpPr>
        <p:spPr>
          <a:xfrm>
            <a:off x="1857293" y="1616056"/>
            <a:ext cx="412869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latin typeface="Aptos" panose="020B0004020202020204" pitchFamily="34" charset="0"/>
              </a:rPr>
              <a:t>Dott.ssa Sara Carlozzi </a:t>
            </a:r>
          </a:p>
          <a:p>
            <a:r>
              <a:rPr lang="it-IT" sz="1100" dirty="0">
                <a:latin typeface="Aptos" panose="020B0004020202020204" pitchFamily="34" charset="0"/>
              </a:rPr>
              <a:t>Sviluppo Italia Molise Spa (OI)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Marco Amicone </a:t>
            </a:r>
          </a:p>
          <a:p>
            <a:r>
              <a:rPr lang="it-IT" sz="1100" dirty="0">
                <a:latin typeface="Aptos" panose="020B0004020202020204" pitchFamily="34" charset="0"/>
              </a:rPr>
              <a:t>Agenzia Regionale Molise Lavoro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Claudia Angiolini</a:t>
            </a:r>
          </a:p>
          <a:p>
            <a:r>
              <a:rPr lang="it-IT" sz="1100" dirty="0">
                <a:latin typeface="Aptos" panose="020B0004020202020204" pitchFamily="34" charset="0"/>
              </a:rPr>
              <a:t>Autorità Urbana di Campobasso</a:t>
            </a:r>
          </a:p>
          <a:p>
            <a:r>
              <a:rPr lang="it-IT" sz="1100" dirty="0">
                <a:latin typeface="Aptos" panose="020B0004020202020204" pitchFamily="34" charset="0"/>
              </a:rPr>
              <a:t>Comune di Campobasso – capofila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Angela Costantini </a:t>
            </a:r>
          </a:p>
          <a:p>
            <a:r>
              <a:rPr lang="it-IT" sz="1100" dirty="0">
                <a:latin typeface="Aptos" panose="020B0004020202020204" pitchFamily="34" charset="0"/>
              </a:rPr>
              <a:t>Autorità Urbana di Termoli </a:t>
            </a:r>
          </a:p>
          <a:p>
            <a:r>
              <a:rPr lang="it-IT" sz="1100" dirty="0">
                <a:latin typeface="Aptos" panose="020B0004020202020204" pitchFamily="34" charset="0"/>
              </a:rPr>
              <a:t>Comune di Termoli – capofila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Andrea Marino </a:t>
            </a:r>
          </a:p>
          <a:p>
            <a:r>
              <a:rPr lang="it-IT" sz="1100" dirty="0">
                <a:latin typeface="Aptos" panose="020B0004020202020204" pitchFamily="34" charset="0"/>
              </a:rPr>
              <a:t>Software house Molise Dati Spa 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Manuela Giaquinto </a:t>
            </a:r>
          </a:p>
          <a:p>
            <a:r>
              <a:rPr lang="it-IT" sz="1100" dirty="0" err="1">
                <a:latin typeface="Aptos" panose="020B0004020202020204" pitchFamily="34" charset="0"/>
              </a:rPr>
              <a:t>Ecoter</a:t>
            </a:r>
            <a:r>
              <a:rPr lang="it-IT" sz="1100" dirty="0">
                <a:latin typeface="Aptos" panose="020B0004020202020204" pitchFamily="34" charset="0"/>
              </a:rPr>
              <a:t> </a:t>
            </a:r>
            <a:r>
              <a:rPr lang="it-IT" sz="1100" dirty="0" err="1">
                <a:latin typeface="Aptos" panose="020B0004020202020204" pitchFamily="34" charset="0"/>
              </a:rPr>
              <a:t>srl</a:t>
            </a:r>
            <a:r>
              <a:rPr lang="it-IT" sz="1100" dirty="0">
                <a:latin typeface="Aptos" panose="020B0004020202020204" pitchFamily="34" charset="0"/>
              </a:rPr>
              <a:t> società di Assistenza Tecnica PR Molise 2021/2027</a:t>
            </a:r>
          </a:p>
          <a:p>
            <a:endParaRPr lang="it-IT" sz="1100" b="1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 Giovanni Carugno </a:t>
            </a:r>
          </a:p>
          <a:p>
            <a:r>
              <a:rPr lang="it-IT" sz="1100" dirty="0">
                <a:latin typeface="Aptos" panose="020B0004020202020204" pitchFamily="34" charset="0"/>
              </a:rPr>
              <a:t>Università degli studi del Molise</a:t>
            </a:r>
          </a:p>
          <a:p>
            <a:endParaRPr lang="it-IT" sz="1100" dirty="0">
              <a:latin typeface="Aptos" panose="020B0004020202020204" pitchFamily="34" charset="0"/>
            </a:endParaRPr>
          </a:p>
          <a:p>
            <a:r>
              <a:rPr lang="it-IT" sz="1100" b="1" dirty="0">
                <a:latin typeface="Aptos" panose="020B0004020202020204" pitchFamily="34" charset="0"/>
              </a:rPr>
              <a:t>Dott.ssa Lorella Perniola </a:t>
            </a:r>
          </a:p>
          <a:p>
            <a:r>
              <a:rPr lang="it-IT" sz="1100" dirty="0">
                <a:latin typeface="Aptos" panose="020B0004020202020204" pitchFamily="34" charset="0"/>
              </a:rPr>
              <a:t>Ufficio Scolastico Regionale per il Molise</a:t>
            </a:r>
            <a:endParaRPr lang="it-IT" sz="1000" dirty="0">
              <a:latin typeface="Aptos" panose="020B0004020202020204" pitchFamily="34" charset="0"/>
            </a:endParaRPr>
          </a:p>
          <a:p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42CFEFB8-68EC-9587-9B69-5F5CA5BD6128}"/>
              </a:ext>
            </a:extLst>
          </p:cNvPr>
          <p:cNvSpPr/>
          <p:nvPr/>
        </p:nvSpPr>
        <p:spPr>
          <a:xfrm>
            <a:off x="7526215" y="3330702"/>
            <a:ext cx="3348062" cy="117565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 membri esterni</a:t>
            </a:r>
          </a:p>
        </p:txBody>
      </p:sp>
      <p:sp>
        <p:nvSpPr>
          <p:cNvPr id="7" name="Croce 6">
            <a:extLst>
              <a:ext uri="{FF2B5EF4-FFF2-40B4-BE49-F238E27FC236}">
                <a16:creationId xmlns:a16="http://schemas.microsoft.com/office/drawing/2014/main" id="{08F7046D-69E9-0FFF-5E68-A88E5D96B9BE}"/>
              </a:ext>
            </a:extLst>
          </p:cNvPr>
          <p:cNvSpPr/>
          <p:nvPr/>
        </p:nvSpPr>
        <p:spPr>
          <a:xfrm>
            <a:off x="5416062" y="1959429"/>
            <a:ext cx="321547" cy="311498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8C83EF16-1EF9-6FDF-7C92-3625EA59519A}"/>
              </a:ext>
            </a:extLst>
          </p:cNvPr>
          <p:cNvSpPr/>
          <p:nvPr/>
        </p:nvSpPr>
        <p:spPr>
          <a:xfrm>
            <a:off x="6295530" y="1666078"/>
            <a:ext cx="3244444" cy="10271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ptos" panose="020B0004020202020204" pitchFamily="34" charset="0"/>
              </a:rPr>
              <a:t>Rappresentanti del partenariato economico-sociale e dell’associazionismo</a:t>
            </a:r>
          </a:p>
        </p:txBody>
      </p:sp>
    </p:spTree>
    <p:extLst>
      <p:ext uri="{BB962C8B-B14F-4D97-AF65-F5344CB8AC3E}">
        <p14:creationId xmlns:p14="http://schemas.microsoft.com/office/powerpoint/2010/main" val="4119351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4DDA6D-9164-3E5B-13B9-B78C4DC30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C6078C46-7CBA-3905-0B55-9B3F3C9CA7D1}"/>
              </a:ext>
            </a:extLst>
          </p:cNvPr>
          <p:cNvGrpSpPr/>
          <p:nvPr/>
        </p:nvGrpSpPr>
        <p:grpSpPr>
          <a:xfrm>
            <a:off x="1402457" y="957512"/>
            <a:ext cx="9660079" cy="728662"/>
            <a:chOff x="360039" y="1197019"/>
            <a:chExt cx="6267432" cy="909606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6A0E9861-7934-B894-59DC-EC59D7956308}"/>
                </a:ext>
              </a:extLst>
            </p:cNvPr>
            <p:cNvSpPr/>
            <p:nvPr/>
          </p:nvSpPr>
          <p:spPr>
            <a:xfrm>
              <a:off x="441831" y="1445183"/>
              <a:ext cx="6185640" cy="41327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70D9B652-B8CB-374B-E7EC-5544CC3E5B18}"/>
                </a:ext>
              </a:extLst>
            </p:cNvPr>
            <p:cNvSpPr txBox="1"/>
            <p:nvPr/>
          </p:nvSpPr>
          <p:spPr>
            <a:xfrm>
              <a:off x="360039" y="1197019"/>
              <a:ext cx="6145290" cy="90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3802" tIns="0" rIns="233802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La Rete Referenti Comunicazione RRC</a:t>
              </a:r>
            </a:p>
          </p:txBody>
        </p:sp>
      </p:grp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F0EC7E1B-F4AF-32AE-4FE0-B1E910264B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0165229"/>
              </p:ext>
            </p:extLst>
          </p:nvPr>
        </p:nvGraphicFramePr>
        <p:xfrm>
          <a:off x="2240655" y="1654080"/>
          <a:ext cx="8821881" cy="4533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AA43685C-D1AD-DD25-B3C9-D437C719AA72}"/>
              </a:ext>
            </a:extLst>
          </p:cNvPr>
          <p:cNvSpPr txBox="1"/>
          <p:nvPr/>
        </p:nvSpPr>
        <p:spPr>
          <a:xfrm>
            <a:off x="7003473" y="6450168"/>
            <a:ext cx="5188527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Dr.ssa Ilenia Serena Perna </a:t>
            </a:r>
            <a:r>
              <a:rPr lang="it-IT" sz="1200" b="1" dirty="0">
                <a:solidFill>
                  <a:srgbClr val="002060"/>
                </a:solidFill>
                <a:latin typeface="Aptos Narrow" panose="020B0004020202020204" pitchFamily="34" charset="0"/>
              </a:rPr>
              <a:t>|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 referente comunicazione PR Molise Fesr </a:t>
            </a:r>
            <a:r>
              <a:rPr lang="it-IT" sz="1200" b="1" dirty="0" err="1">
                <a:solidFill>
                  <a:srgbClr val="003399"/>
                </a:solidFill>
                <a:latin typeface="Aptos Narrow" panose="020B0004020202020204" pitchFamily="34" charset="0"/>
              </a:rPr>
              <a:t>Fse</a:t>
            </a:r>
            <a:r>
              <a:rPr lang="it-IT" sz="1200" b="1" dirty="0">
                <a:solidFill>
                  <a:srgbClr val="003399"/>
                </a:solidFill>
                <a:latin typeface="Aptos Narrow" panose="020B0004020202020204" pitchFamily="34" charset="0"/>
              </a:rPr>
              <a:t>+ 21-27</a:t>
            </a:r>
          </a:p>
        </p:txBody>
      </p:sp>
    </p:spTree>
    <p:extLst>
      <p:ext uri="{BB962C8B-B14F-4D97-AF65-F5344CB8AC3E}">
        <p14:creationId xmlns:p14="http://schemas.microsoft.com/office/powerpoint/2010/main" val="2843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Tema di Office">
  <a:themeElements>
    <a:clrScheme name="Personalizzati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tantia-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6039</TotalTime>
  <Words>2342</Words>
  <Application>Microsoft Office PowerPoint</Application>
  <PresentationFormat>Widescreen</PresentationFormat>
  <Paragraphs>247</Paragraphs>
  <Slides>21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9" baseType="lpstr">
      <vt:lpstr>Aptos</vt:lpstr>
      <vt:lpstr>Aptos Narrow</vt:lpstr>
      <vt:lpstr>Arial</vt:lpstr>
      <vt:lpstr>Calibri</vt:lpstr>
      <vt:lpstr>Franklin Gothic Book</vt:lpstr>
      <vt:lpstr>Lato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barbara ruggiero</dc:creator>
  <cp:lastModifiedBy>Ilenia Perna</cp:lastModifiedBy>
  <cp:revision>90</cp:revision>
  <cp:lastPrinted>2026-04-28T14:58:41Z</cp:lastPrinted>
  <dcterms:created xsi:type="dcterms:W3CDTF">2025-10-31T09:10:58Z</dcterms:created>
  <dcterms:modified xsi:type="dcterms:W3CDTF">2026-04-28T19:24:28Z</dcterms:modified>
</cp:coreProperties>
</file>